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colors4.xml" ContentType="application/vnd.openxmlformats-officedocument.drawingml.diagramColors+xml"/>
  <Override PartName="/ppt/diagrams/drawing5.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diagrams/layout4.xml" ContentType="application/vnd.openxmlformats-officedocument.drawingml.diagramLayout+xml"/>
  <Override PartName="/ppt/slideLayouts/slideLayout10.xml" ContentType="application/vnd.openxmlformats-officedocument.presentationml.slideLayout+xml"/>
  <Default Extension="gif" ContentType="image/gif"/>
  <Override PartName="/ppt/diagrams/layout2.xml" ContentType="application/vnd.openxmlformats-officedocument.drawingml.diagramLayout+xml"/>
  <Override PartName="/ppt/diagrams/data5.xml" ContentType="application/vnd.openxmlformats-officedocument.drawingml.diagramData+xml"/>
  <Override PartName="/ppt/notesSlides/notesSlide8.xml" ContentType="application/vnd.openxmlformats-officedocument.presentationml.notesSlide+xml"/>
  <Override PartName="/ppt/diagrams/data3.xml" ContentType="application/vnd.openxmlformats-officedocument.drawingml.diagramData+xml"/>
  <Override PartName="/ppt/notesSlides/notesSlide6.xml" ContentType="application/vnd.openxmlformats-officedocument.presentationml.notesSlide+xml"/>
  <Override PartName="/ppt/diagrams/colors5.xml" ContentType="application/vnd.openxmlformats-officedocument.drawingml.diagramColors+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notesSlides/notesSlide4.xml" ContentType="application/vnd.openxmlformats-officedocument.presentationml.notesSlide+xml"/>
  <Override PartName="/ppt/diagrams/drawing4.xml" ContentType="application/vnd.ms-office.drawingml.diagramDrawing+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8" r:id="rId3"/>
    <p:sldId id="260" r:id="rId4"/>
    <p:sldId id="261" r:id="rId5"/>
    <p:sldId id="259" r:id="rId6"/>
    <p:sldId id="263" r:id="rId7"/>
    <p:sldId id="262" r:id="rId8"/>
    <p:sldId id="288" r:id="rId9"/>
    <p:sldId id="266" r:id="rId10"/>
    <p:sldId id="265" r:id="rId11"/>
    <p:sldId id="267" r:id="rId12"/>
    <p:sldId id="269" r:id="rId13"/>
    <p:sldId id="271" r:id="rId14"/>
    <p:sldId id="270" r:id="rId15"/>
    <p:sldId id="273" r:id="rId16"/>
    <p:sldId id="294" r:id="rId17"/>
    <p:sldId id="303" r:id="rId18"/>
    <p:sldId id="283" r:id="rId19"/>
    <p:sldId id="285" r:id="rId20"/>
    <p:sldId id="286" r:id="rId21"/>
    <p:sldId id="290" r:id="rId22"/>
    <p:sldId id="291" r:id="rId23"/>
    <p:sldId id="292" r:id="rId24"/>
    <p:sldId id="293" r:id="rId25"/>
    <p:sldId id="295" r:id="rId26"/>
    <p:sldId id="296" r:id="rId27"/>
    <p:sldId id="297" r:id="rId28"/>
    <p:sldId id="299" r:id="rId29"/>
    <p:sldId id="300" r:id="rId30"/>
    <p:sldId id="301" r:id="rId31"/>
    <p:sldId id="302"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p:cViewPr varScale="1">
        <p:scale>
          <a:sx n="80" d="100"/>
          <a:sy n="80" d="100"/>
        </p:scale>
        <p:origin x="-1526" y="-7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5FFFF6-B3B7-48E7-8313-7997354162B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941D48E1-137F-4628-AFF4-52CFCBA70AB7}">
      <dgm:prSet phldrT="[Text]" custT="1"/>
      <dgm:spPr/>
      <dgm:t>
        <a:bodyPr/>
        <a:lstStyle/>
        <a:p>
          <a:r>
            <a:rPr lang="en-US" sz="1600" b="1" dirty="0" smtClean="0"/>
            <a:t>Computer </a:t>
          </a:r>
          <a:endParaRPr lang="en-US" sz="1600" b="1" dirty="0"/>
        </a:p>
      </dgm:t>
    </dgm:pt>
    <dgm:pt modelId="{A71F9177-25E4-4679-8B7D-DA6E8F604AA6}" type="parTrans" cxnId="{80B04884-5773-4708-8FA3-8C1163D2002E}">
      <dgm:prSet/>
      <dgm:spPr/>
      <dgm:t>
        <a:bodyPr/>
        <a:lstStyle/>
        <a:p>
          <a:endParaRPr lang="en-US"/>
        </a:p>
      </dgm:t>
    </dgm:pt>
    <dgm:pt modelId="{A7F72E25-F0EC-4297-B5DD-0B91ACD74E0A}" type="sibTrans" cxnId="{80B04884-5773-4708-8FA3-8C1163D2002E}">
      <dgm:prSet/>
      <dgm:spPr>
        <a:solidFill>
          <a:schemeClr val="accent2">
            <a:lumMod val="50000"/>
            <a:alpha val="90000"/>
          </a:schemeClr>
        </a:solidFill>
      </dgm:spPr>
      <dgm:t>
        <a:bodyPr/>
        <a:lstStyle/>
        <a:p>
          <a:endParaRPr lang="en-US"/>
        </a:p>
      </dgm:t>
    </dgm:pt>
    <dgm:pt modelId="{7A07DCE8-E01C-4A58-9957-E27E0AD6528D}">
      <dgm:prSet phldrT="[Text]" custT="1"/>
      <dgm:spPr/>
      <dgm:t>
        <a:bodyPr/>
        <a:lstStyle/>
        <a:p>
          <a:r>
            <a:rPr lang="en-US" sz="1400" b="1" dirty="0" smtClean="0"/>
            <a:t>Programming</a:t>
          </a:r>
          <a:endParaRPr lang="en-US" sz="1400" b="1" dirty="0"/>
        </a:p>
      </dgm:t>
    </dgm:pt>
    <dgm:pt modelId="{E8820F7E-2C85-487A-A18A-A16A9B323FF7}" type="parTrans" cxnId="{1CDFAAC9-74F8-479F-B7D3-8D1F70688504}">
      <dgm:prSet/>
      <dgm:spPr/>
      <dgm:t>
        <a:bodyPr/>
        <a:lstStyle/>
        <a:p>
          <a:endParaRPr lang="en-US"/>
        </a:p>
      </dgm:t>
    </dgm:pt>
    <dgm:pt modelId="{67953F8B-6EA3-4930-A650-0215B56F61A0}" type="sibTrans" cxnId="{1CDFAAC9-74F8-479F-B7D3-8D1F70688504}">
      <dgm:prSet/>
      <dgm:spPr>
        <a:solidFill>
          <a:schemeClr val="accent2">
            <a:lumMod val="50000"/>
            <a:alpha val="90000"/>
          </a:schemeClr>
        </a:solidFill>
      </dgm:spPr>
      <dgm:t>
        <a:bodyPr/>
        <a:lstStyle/>
        <a:p>
          <a:endParaRPr lang="en-US"/>
        </a:p>
      </dgm:t>
    </dgm:pt>
    <dgm:pt modelId="{11F4ACFA-1486-45FB-887A-0B3F73AF345F}">
      <dgm:prSet phldrT="[Text]" custT="1"/>
      <dgm:spPr/>
      <dgm:t>
        <a:bodyPr/>
        <a:lstStyle/>
        <a:p>
          <a:r>
            <a:rPr lang="en-US" sz="1400" b="1" dirty="0" smtClean="0"/>
            <a:t>Machine learning</a:t>
          </a:r>
          <a:endParaRPr lang="en-US" sz="1400" b="1" dirty="0"/>
        </a:p>
      </dgm:t>
    </dgm:pt>
    <dgm:pt modelId="{E604481E-B394-4374-A361-36616B3BE357}" type="parTrans" cxnId="{A897BEAA-9BA3-4F57-B2AF-C32CA982D6EE}">
      <dgm:prSet/>
      <dgm:spPr/>
      <dgm:t>
        <a:bodyPr/>
        <a:lstStyle/>
        <a:p>
          <a:endParaRPr lang="en-US"/>
        </a:p>
      </dgm:t>
    </dgm:pt>
    <dgm:pt modelId="{B3F611AF-0B55-4365-8E7D-65E6BB33DF60}" type="sibTrans" cxnId="{A897BEAA-9BA3-4F57-B2AF-C32CA982D6EE}">
      <dgm:prSet/>
      <dgm:spPr>
        <a:solidFill>
          <a:schemeClr val="accent2">
            <a:lumMod val="50000"/>
            <a:alpha val="90000"/>
          </a:schemeClr>
        </a:solidFill>
      </dgm:spPr>
      <dgm:t>
        <a:bodyPr/>
        <a:lstStyle/>
        <a:p>
          <a:endParaRPr lang="en-US"/>
        </a:p>
      </dgm:t>
    </dgm:pt>
    <dgm:pt modelId="{F81E63DC-8E38-4D98-BCF7-E7402EF098AA}">
      <dgm:prSet phldrT="[Text]" custT="1"/>
      <dgm:spPr/>
      <dgm:t>
        <a:bodyPr/>
        <a:lstStyle/>
        <a:p>
          <a:r>
            <a:rPr lang="en-US" sz="1200" b="1" dirty="0" smtClean="0"/>
            <a:t>If-else</a:t>
          </a:r>
          <a:endParaRPr lang="en-US" sz="1200" b="1" dirty="0"/>
        </a:p>
      </dgm:t>
    </dgm:pt>
    <dgm:pt modelId="{09922636-84CB-4D93-8D93-4D4E0D1BB704}" type="parTrans" cxnId="{349AA9C3-8FE0-4627-BD55-BC37618BF0C5}">
      <dgm:prSet/>
      <dgm:spPr/>
      <dgm:t>
        <a:bodyPr/>
        <a:lstStyle/>
        <a:p>
          <a:endParaRPr lang="en-US"/>
        </a:p>
      </dgm:t>
    </dgm:pt>
    <dgm:pt modelId="{F638254E-F9B0-4C67-A1ED-731FEFC60896}" type="sibTrans" cxnId="{349AA9C3-8FE0-4627-BD55-BC37618BF0C5}">
      <dgm:prSet/>
      <dgm:spPr/>
      <dgm:t>
        <a:bodyPr/>
        <a:lstStyle/>
        <a:p>
          <a:endParaRPr lang="en-US"/>
        </a:p>
      </dgm:t>
    </dgm:pt>
    <dgm:pt modelId="{E09B1B6B-F3FC-45CD-97F2-7C3C78E6A1B3}">
      <dgm:prSet phldrT="[Text]" custT="1"/>
      <dgm:spPr/>
      <dgm:t>
        <a:bodyPr/>
        <a:lstStyle/>
        <a:p>
          <a:r>
            <a:rPr lang="en-US" sz="1200" b="1" dirty="0" smtClean="0"/>
            <a:t>Hand crafted representations/features</a:t>
          </a:r>
          <a:endParaRPr lang="en-US" sz="1200" b="1" dirty="0"/>
        </a:p>
      </dgm:t>
    </dgm:pt>
    <dgm:pt modelId="{9049AAC7-6D09-4BAE-8B80-A6DB1310B6F3}" type="parTrans" cxnId="{D424B351-51D5-48D2-89BE-3C540F18B0E0}">
      <dgm:prSet/>
      <dgm:spPr/>
      <dgm:t>
        <a:bodyPr/>
        <a:lstStyle/>
        <a:p>
          <a:endParaRPr lang="en-US"/>
        </a:p>
      </dgm:t>
    </dgm:pt>
    <dgm:pt modelId="{968FDC51-8FB4-4C1A-A199-EF2D342B6A15}" type="sibTrans" cxnId="{D424B351-51D5-48D2-89BE-3C540F18B0E0}">
      <dgm:prSet/>
      <dgm:spPr/>
      <dgm:t>
        <a:bodyPr/>
        <a:lstStyle/>
        <a:p>
          <a:endParaRPr lang="en-US"/>
        </a:p>
      </dgm:t>
    </dgm:pt>
    <dgm:pt modelId="{847E23D0-DC77-4B60-A970-ECA8028A82B0}">
      <dgm:prSet phldrT="[Text]" custT="1"/>
      <dgm:spPr/>
      <dgm:t>
        <a:bodyPr/>
        <a:lstStyle/>
        <a:p>
          <a:r>
            <a:rPr lang="en-US" sz="1400" b="1" dirty="0" smtClean="0"/>
            <a:t>Machine for logical and mathematical computations</a:t>
          </a:r>
          <a:endParaRPr lang="en-US" sz="1400" b="1" dirty="0"/>
        </a:p>
      </dgm:t>
    </dgm:pt>
    <dgm:pt modelId="{F6B0CE9B-0011-4DA5-B825-CF7DF4A9438F}" type="parTrans" cxnId="{263EC39C-AE31-4046-B14F-D8731813A9B0}">
      <dgm:prSet/>
      <dgm:spPr/>
      <dgm:t>
        <a:bodyPr/>
        <a:lstStyle/>
        <a:p>
          <a:endParaRPr lang="en-US"/>
        </a:p>
      </dgm:t>
    </dgm:pt>
    <dgm:pt modelId="{118AA3DE-0D5C-4FB8-BDD2-B4039AD5C2A6}" type="sibTrans" cxnId="{263EC39C-AE31-4046-B14F-D8731813A9B0}">
      <dgm:prSet/>
      <dgm:spPr/>
      <dgm:t>
        <a:bodyPr/>
        <a:lstStyle/>
        <a:p>
          <a:endParaRPr lang="en-US"/>
        </a:p>
      </dgm:t>
    </dgm:pt>
    <dgm:pt modelId="{5775F4DF-9250-44AB-B473-C4101CCC3FF5}">
      <dgm:prSet phldrT="[Text]" custT="1"/>
      <dgm:spPr/>
      <dgm:t>
        <a:bodyPr/>
        <a:lstStyle/>
        <a:p>
          <a:r>
            <a:rPr lang="en-US" sz="1200" b="1" dirty="0" smtClean="0"/>
            <a:t>1945 (ENIAC)</a:t>
          </a:r>
          <a:endParaRPr lang="en-US" sz="1200" b="1" dirty="0"/>
        </a:p>
      </dgm:t>
    </dgm:pt>
    <dgm:pt modelId="{8CE76085-1167-44A1-9C01-F36A04AE6161}" type="parTrans" cxnId="{92F7A72A-92A8-4AFD-BD7A-9DA369B7AC6C}">
      <dgm:prSet/>
      <dgm:spPr/>
      <dgm:t>
        <a:bodyPr/>
        <a:lstStyle/>
        <a:p>
          <a:endParaRPr lang="en-US"/>
        </a:p>
      </dgm:t>
    </dgm:pt>
    <dgm:pt modelId="{3B9563D0-AA4E-4303-9FE8-1F13E5589E8F}" type="sibTrans" cxnId="{92F7A72A-92A8-4AFD-BD7A-9DA369B7AC6C}">
      <dgm:prSet/>
      <dgm:spPr/>
      <dgm:t>
        <a:bodyPr/>
        <a:lstStyle/>
        <a:p>
          <a:endParaRPr lang="en-US"/>
        </a:p>
      </dgm:t>
    </dgm:pt>
    <dgm:pt modelId="{32D501FC-03B4-4A62-9E3B-C3775FAB1CFA}">
      <dgm:prSet phldrT="[Text]" custT="1"/>
      <dgm:spPr/>
      <dgm:t>
        <a:bodyPr/>
        <a:lstStyle/>
        <a:p>
          <a:r>
            <a:rPr lang="en-US" sz="1200" b="1" dirty="0" smtClean="0"/>
            <a:t>1936 (Turing Machine)</a:t>
          </a:r>
          <a:endParaRPr lang="en-US" sz="1200" b="1" dirty="0"/>
        </a:p>
      </dgm:t>
    </dgm:pt>
    <dgm:pt modelId="{8185B09C-710F-44CA-814F-FDC306B436E4}" type="parTrans" cxnId="{91BD44E2-578F-42E3-87DB-DF6A64FD0944}">
      <dgm:prSet/>
      <dgm:spPr/>
      <dgm:t>
        <a:bodyPr/>
        <a:lstStyle/>
        <a:p>
          <a:endParaRPr lang="en-US"/>
        </a:p>
      </dgm:t>
    </dgm:pt>
    <dgm:pt modelId="{3391FA63-129E-49E9-A165-27BFA26D4B40}" type="sibTrans" cxnId="{91BD44E2-578F-42E3-87DB-DF6A64FD0944}">
      <dgm:prSet/>
      <dgm:spPr/>
      <dgm:t>
        <a:bodyPr/>
        <a:lstStyle/>
        <a:p>
          <a:endParaRPr lang="en-US"/>
        </a:p>
      </dgm:t>
    </dgm:pt>
    <dgm:pt modelId="{684118A0-5B2B-4A69-B6BF-342B116049C9}">
      <dgm:prSet phldrT="[Text]" custT="1"/>
      <dgm:spPr/>
      <dgm:t>
        <a:bodyPr/>
        <a:lstStyle/>
        <a:p>
          <a:r>
            <a:rPr lang="en-US" sz="1200" b="1" i="0" dirty="0" smtClean="0"/>
            <a:t>1959 (Arthur </a:t>
          </a:r>
          <a:r>
            <a:rPr lang="en-US" sz="1200" b="1" i="0" dirty="0" err="1" smtClean="0"/>
            <a:t>Samule</a:t>
          </a:r>
          <a:r>
            <a:rPr lang="en-US" sz="1200" b="1" i="0" dirty="0" smtClean="0"/>
            <a:t>)</a:t>
          </a:r>
          <a:endParaRPr lang="en-US" sz="1200" b="1" dirty="0"/>
        </a:p>
      </dgm:t>
    </dgm:pt>
    <dgm:pt modelId="{571518F3-69D8-4416-B9DA-E67C77575DB2}" type="sibTrans" cxnId="{D187B442-339E-4198-B08C-01A823779792}">
      <dgm:prSet/>
      <dgm:spPr/>
      <dgm:t>
        <a:bodyPr/>
        <a:lstStyle/>
        <a:p>
          <a:endParaRPr lang="en-US"/>
        </a:p>
      </dgm:t>
    </dgm:pt>
    <dgm:pt modelId="{690C42C2-DEDB-4FE0-AB3C-56EAB825341E}" type="parTrans" cxnId="{D187B442-339E-4198-B08C-01A823779792}">
      <dgm:prSet/>
      <dgm:spPr/>
      <dgm:t>
        <a:bodyPr/>
        <a:lstStyle/>
        <a:p>
          <a:endParaRPr lang="en-US"/>
        </a:p>
      </dgm:t>
    </dgm:pt>
    <dgm:pt modelId="{6E127C39-6883-405E-BDCF-2AE20C2AAC3E}">
      <dgm:prSet phldrT="[Text]" custT="1"/>
      <dgm:spPr/>
      <dgm:t>
        <a:bodyPr/>
        <a:lstStyle/>
        <a:p>
          <a:r>
            <a:rPr lang="en-US" sz="1200" b="1" dirty="0" smtClean="0"/>
            <a:t>Problem: clutter, pose, conditions,…etc all affect the designed features vector</a:t>
          </a:r>
          <a:endParaRPr lang="en-US" sz="1200" b="1" dirty="0"/>
        </a:p>
      </dgm:t>
    </dgm:pt>
    <dgm:pt modelId="{54455868-0E1D-415E-B09D-C2E6930A4258}" type="parTrans" cxnId="{7AD16B2B-24ED-4076-BDA9-F412F8ABB220}">
      <dgm:prSet/>
      <dgm:spPr/>
      <dgm:t>
        <a:bodyPr/>
        <a:lstStyle/>
        <a:p>
          <a:endParaRPr lang="en-US"/>
        </a:p>
      </dgm:t>
    </dgm:pt>
    <dgm:pt modelId="{B3E92E7B-8D80-4505-9EC1-7F3B412CAF00}" type="sibTrans" cxnId="{7AD16B2B-24ED-4076-BDA9-F412F8ABB220}">
      <dgm:prSet/>
      <dgm:spPr/>
      <dgm:t>
        <a:bodyPr/>
        <a:lstStyle/>
        <a:p>
          <a:endParaRPr lang="en-US"/>
        </a:p>
      </dgm:t>
    </dgm:pt>
    <dgm:pt modelId="{23C526AA-0226-4CD2-979A-BC5BB3C942E3}">
      <dgm:prSet phldrT="[Text]" custT="1"/>
      <dgm:spPr/>
      <dgm:t>
        <a:bodyPr/>
        <a:lstStyle/>
        <a:p>
          <a:r>
            <a:rPr lang="en-US" sz="1400" b="1" dirty="0" smtClean="0"/>
            <a:t>1781 (Charles Babbage)</a:t>
          </a:r>
          <a:endParaRPr lang="en-US" sz="1400" b="1" dirty="0"/>
        </a:p>
      </dgm:t>
    </dgm:pt>
    <dgm:pt modelId="{473061EC-0796-47FB-992D-E07FDEB4C020}" type="parTrans" cxnId="{B6730201-B4B3-4298-8256-3B4ABC415CA8}">
      <dgm:prSet/>
      <dgm:spPr/>
      <dgm:t>
        <a:bodyPr/>
        <a:lstStyle/>
        <a:p>
          <a:endParaRPr lang="en-US"/>
        </a:p>
      </dgm:t>
    </dgm:pt>
    <dgm:pt modelId="{26F921C4-9CEA-4E65-A7CC-DB42B66D05C7}" type="sibTrans" cxnId="{B6730201-B4B3-4298-8256-3B4ABC415CA8}">
      <dgm:prSet/>
      <dgm:spPr/>
      <dgm:t>
        <a:bodyPr/>
        <a:lstStyle/>
        <a:p>
          <a:endParaRPr lang="en-US"/>
        </a:p>
      </dgm:t>
    </dgm:pt>
    <dgm:pt modelId="{2631759B-E132-4040-B9DA-9470A9C0CA73}" type="pres">
      <dgm:prSet presAssocID="{2A5FFFF6-B3B7-48E7-8313-7997354162B7}" presName="outerComposite" presStyleCnt="0">
        <dgm:presLayoutVars>
          <dgm:chMax val="5"/>
          <dgm:dir/>
          <dgm:resizeHandles val="exact"/>
        </dgm:presLayoutVars>
      </dgm:prSet>
      <dgm:spPr/>
      <dgm:t>
        <a:bodyPr/>
        <a:lstStyle/>
        <a:p>
          <a:endParaRPr lang="en-US"/>
        </a:p>
      </dgm:t>
    </dgm:pt>
    <dgm:pt modelId="{E1A83B6C-6379-4B0F-8639-9EF9A5641FC3}" type="pres">
      <dgm:prSet presAssocID="{2A5FFFF6-B3B7-48E7-8313-7997354162B7}" presName="dummyMaxCanvas" presStyleCnt="0">
        <dgm:presLayoutVars/>
      </dgm:prSet>
      <dgm:spPr/>
    </dgm:pt>
    <dgm:pt modelId="{199382F1-4138-45D3-88EC-929BFCD48D21}" type="pres">
      <dgm:prSet presAssocID="{2A5FFFF6-B3B7-48E7-8313-7997354162B7}" presName="ThreeNodes_1" presStyleLbl="node1" presStyleIdx="0" presStyleCnt="3">
        <dgm:presLayoutVars>
          <dgm:bulletEnabled val="1"/>
        </dgm:presLayoutVars>
      </dgm:prSet>
      <dgm:spPr/>
      <dgm:t>
        <a:bodyPr/>
        <a:lstStyle/>
        <a:p>
          <a:endParaRPr lang="en-US"/>
        </a:p>
      </dgm:t>
    </dgm:pt>
    <dgm:pt modelId="{E05D7528-E69B-40E0-A84F-14D2B43B81D7}" type="pres">
      <dgm:prSet presAssocID="{2A5FFFF6-B3B7-48E7-8313-7997354162B7}" presName="ThreeNodes_2" presStyleLbl="node1" presStyleIdx="1" presStyleCnt="3">
        <dgm:presLayoutVars>
          <dgm:bulletEnabled val="1"/>
        </dgm:presLayoutVars>
      </dgm:prSet>
      <dgm:spPr/>
      <dgm:t>
        <a:bodyPr/>
        <a:lstStyle/>
        <a:p>
          <a:endParaRPr lang="en-US"/>
        </a:p>
      </dgm:t>
    </dgm:pt>
    <dgm:pt modelId="{9E51F6F6-649B-48B3-93F5-08553C2074D2}" type="pres">
      <dgm:prSet presAssocID="{2A5FFFF6-B3B7-48E7-8313-7997354162B7}" presName="ThreeNodes_3" presStyleLbl="node1" presStyleIdx="2" presStyleCnt="3">
        <dgm:presLayoutVars>
          <dgm:bulletEnabled val="1"/>
        </dgm:presLayoutVars>
      </dgm:prSet>
      <dgm:spPr/>
      <dgm:t>
        <a:bodyPr/>
        <a:lstStyle/>
        <a:p>
          <a:endParaRPr lang="en-US"/>
        </a:p>
      </dgm:t>
    </dgm:pt>
    <dgm:pt modelId="{1C37F341-422A-4B5D-8C5C-85001F462F34}" type="pres">
      <dgm:prSet presAssocID="{2A5FFFF6-B3B7-48E7-8313-7997354162B7}" presName="ThreeConn_1-2" presStyleLbl="fgAccFollowNode1" presStyleIdx="0" presStyleCnt="2" custLinFactX="-100000" custLinFactNeighborX="-110464" custLinFactNeighborY="28863">
        <dgm:presLayoutVars>
          <dgm:bulletEnabled val="1"/>
        </dgm:presLayoutVars>
      </dgm:prSet>
      <dgm:spPr/>
      <dgm:t>
        <a:bodyPr/>
        <a:lstStyle/>
        <a:p>
          <a:endParaRPr lang="en-US"/>
        </a:p>
      </dgm:t>
    </dgm:pt>
    <dgm:pt modelId="{45FC48D0-4A05-42C2-B2BD-CFE9096584DD}" type="pres">
      <dgm:prSet presAssocID="{2A5FFFF6-B3B7-48E7-8313-7997354162B7}" presName="ThreeConn_2-3" presStyleLbl="fgAccFollowNode1" presStyleIdx="1" presStyleCnt="2" custLinFactX="-100000" custLinFactNeighborX="-152737" custLinFactNeighborY="30582">
        <dgm:presLayoutVars>
          <dgm:bulletEnabled val="1"/>
        </dgm:presLayoutVars>
      </dgm:prSet>
      <dgm:spPr/>
      <dgm:t>
        <a:bodyPr/>
        <a:lstStyle/>
        <a:p>
          <a:endParaRPr lang="en-US"/>
        </a:p>
      </dgm:t>
    </dgm:pt>
    <dgm:pt modelId="{55130834-67DB-4871-9DB8-FB0860DDB05C}" type="pres">
      <dgm:prSet presAssocID="{2A5FFFF6-B3B7-48E7-8313-7997354162B7}" presName="ThreeNodes_1_text" presStyleLbl="node1" presStyleIdx="2" presStyleCnt="3">
        <dgm:presLayoutVars>
          <dgm:bulletEnabled val="1"/>
        </dgm:presLayoutVars>
      </dgm:prSet>
      <dgm:spPr/>
      <dgm:t>
        <a:bodyPr/>
        <a:lstStyle/>
        <a:p>
          <a:endParaRPr lang="en-US"/>
        </a:p>
      </dgm:t>
    </dgm:pt>
    <dgm:pt modelId="{8238DFE6-D6F7-4AD9-BCE6-040037876986}" type="pres">
      <dgm:prSet presAssocID="{2A5FFFF6-B3B7-48E7-8313-7997354162B7}" presName="ThreeNodes_2_text" presStyleLbl="node1" presStyleIdx="2" presStyleCnt="3">
        <dgm:presLayoutVars>
          <dgm:bulletEnabled val="1"/>
        </dgm:presLayoutVars>
      </dgm:prSet>
      <dgm:spPr/>
      <dgm:t>
        <a:bodyPr/>
        <a:lstStyle/>
        <a:p>
          <a:endParaRPr lang="en-US"/>
        </a:p>
      </dgm:t>
    </dgm:pt>
    <dgm:pt modelId="{CF7F85F7-7386-4FCF-B757-186B22B3B015}" type="pres">
      <dgm:prSet presAssocID="{2A5FFFF6-B3B7-48E7-8313-7997354162B7}" presName="ThreeNodes_3_text" presStyleLbl="node1" presStyleIdx="2" presStyleCnt="3">
        <dgm:presLayoutVars>
          <dgm:bulletEnabled val="1"/>
        </dgm:presLayoutVars>
      </dgm:prSet>
      <dgm:spPr/>
      <dgm:t>
        <a:bodyPr/>
        <a:lstStyle/>
        <a:p>
          <a:endParaRPr lang="en-US"/>
        </a:p>
      </dgm:t>
    </dgm:pt>
  </dgm:ptLst>
  <dgm:cxnLst>
    <dgm:cxn modelId="{7BCC7301-B4C2-45CD-A32D-7D151385D04B}" type="presOf" srcId="{847E23D0-DC77-4B60-A970-ECA8028A82B0}" destId="{199382F1-4138-45D3-88EC-929BFCD48D21}" srcOrd="0" destOrd="1" presId="urn:microsoft.com/office/officeart/2005/8/layout/vProcess5"/>
    <dgm:cxn modelId="{7B27CF58-B2DB-4ACC-A141-A9F9A7C1F892}" type="presOf" srcId="{11F4ACFA-1486-45FB-887A-0B3F73AF345F}" destId="{CF7F85F7-7386-4FCF-B757-186B22B3B015}" srcOrd="1" destOrd="0" presId="urn:microsoft.com/office/officeart/2005/8/layout/vProcess5"/>
    <dgm:cxn modelId="{A2E95308-CBFF-48C1-860E-D1A140AC524B}" type="presOf" srcId="{E09B1B6B-F3FC-45CD-97F2-7C3C78E6A1B3}" destId="{9E51F6F6-649B-48B3-93F5-08553C2074D2}" srcOrd="0" destOrd="2" presId="urn:microsoft.com/office/officeart/2005/8/layout/vProcess5"/>
    <dgm:cxn modelId="{F33299F2-4BC3-4159-A4AF-1E171887DFEF}" type="presOf" srcId="{5775F4DF-9250-44AB-B473-C4101CCC3FF5}" destId="{E05D7528-E69B-40E0-A84F-14D2B43B81D7}" srcOrd="0" destOrd="3" presId="urn:microsoft.com/office/officeart/2005/8/layout/vProcess5"/>
    <dgm:cxn modelId="{B1D70AB9-6947-4B66-8323-F4D1EE518738}" type="presOf" srcId="{F81E63DC-8E38-4D98-BCF7-E7402EF098AA}" destId="{E05D7528-E69B-40E0-A84F-14D2B43B81D7}" srcOrd="0" destOrd="1" presId="urn:microsoft.com/office/officeart/2005/8/layout/vProcess5"/>
    <dgm:cxn modelId="{CFD6974E-528E-4670-8EEE-7EADEBCD13B3}" type="presOf" srcId="{7A07DCE8-E01C-4A58-9957-E27E0AD6528D}" destId="{E05D7528-E69B-40E0-A84F-14D2B43B81D7}" srcOrd="0" destOrd="0" presId="urn:microsoft.com/office/officeart/2005/8/layout/vProcess5"/>
    <dgm:cxn modelId="{51198B59-A080-4F0C-9943-61B8D5F3D516}" type="presOf" srcId="{6E127C39-6883-405E-BDCF-2AE20C2AAC3E}" destId="{CF7F85F7-7386-4FCF-B757-186B22B3B015}" srcOrd="1" destOrd="3" presId="urn:microsoft.com/office/officeart/2005/8/layout/vProcess5"/>
    <dgm:cxn modelId="{9F585F05-75C6-43C6-9EAF-4C80AD0582F0}" type="presOf" srcId="{941D48E1-137F-4628-AFF4-52CFCBA70AB7}" destId="{55130834-67DB-4871-9DB8-FB0860DDB05C}" srcOrd="1" destOrd="0" presId="urn:microsoft.com/office/officeart/2005/8/layout/vProcess5"/>
    <dgm:cxn modelId="{91BD44E2-578F-42E3-87DB-DF6A64FD0944}" srcId="{7A07DCE8-E01C-4A58-9957-E27E0AD6528D}" destId="{32D501FC-03B4-4A62-9E3B-C3775FAB1CFA}" srcOrd="1" destOrd="0" parTransId="{8185B09C-710F-44CA-814F-FDC306B436E4}" sibTransId="{3391FA63-129E-49E9-A165-27BFA26D4B40}"/>
    <dgm:cxn modelId="{7AD16B2B-24ED-4076-BDA9-F412F8ABB220}" srcId="{11F4ACFA-1486-45FB-887A-0B3F73AF345F}" destId="{6E127C39-6883-405E-BDCF-2AE20C2AAC3E}" srcOrd="2" destOrd="0" parTransId="{54455868-0E1D-415E-B09D-C2E6930A4258}" sibTransId="{B3E92E7B-8D80-4505-9EC1-7F3B412CAF00}"/>
    <dgm:cxn modelId="{B6730201-B4B3-4298-8256-3B4ABC415CA8}" srcId="{941D48E1-137F-4628-AFF4-52CFCBA70AB7}" destId="{23C526AA-0226-4CD2-979A-BC5BB3C942E3}" srcOrd="1" destOrd="0" parTransId="{473061EC-0796-47FB-992D-E07FDEB4C020}" sibTransId="{26F921C4-9CEA-4E65-A7CC-DB42B66D05C7}"/>
    <dgm:cxn modelId="{D187B442-339E-4198-B08C-01A823779792}" srcId="{11F4ACFA-1486-45FB-887A-0B3F73AF345F}" destId="{684118A0-5B2B-4A69-B6BF-342B116049C9}" srcOrd="0" destOrd="0" parTransId="{690C42C2-DEDB-4FE0-AB3C-56EAB825341E}" sibTransId="{571518F3-69D8-4416-B9DA-E67C77575DB2}"/>
    <dgm:cxn modelId="{28F2B772-7A51-42B5-8A75-C00960BA2B60}" type="presOf" srcId="{2A5FFFF6-B3B7-48E7-8313-7997354162B7}" destId="{2631759B-E132-4040-B9DA-9470A9C0CA73}" srcOrd="0" destOrd="0" presId="urn:microsoft.com/office/officeart/2005/8/layout/vProcess5"/>
    <dgm:cxn modelId="{1E7C45D2-F3A8-4FCA-945E-99FFA454651E}" type="presOf" srcId="{F81E63DC-8E38-4D98-BCF7-E7402EF098AA}" destId="{8238DFE6-D6F7-4AD9-BCE6-040037876986}" srcOrd="1" destOrd="1" presId="urn:microsoft.com/office/officeart/2005/8/layout/vProcess5"/>
    <dgm:cxn modelId="{08C2E8A6-631D-41E4-835E-B566FAE188CE}" type="presOf" srcId="{847E23D0-DC77-4B60-A970-ECA8028A82B0}" destId="{55130834-67DB-4871-9DB8-FB0860DDB05C}" srcOrd="1" destOrd="1" presId="urn:microsoft.com/office/officeart/2005/8/layout/vProcess5"/>
    <dgm:cxn modelId="{E11264F1-5C70-476C-9E3E-CF46A2A97BAA}" type="presOf" srcId="{7A07DCE8-E01C-4A58-9957-E27E0AD6528D}" destId="{8238DFE6-D6F7-4AD9-BCE6-040037876986}" srcOrd="1" destOrd="0" presId="urn:microsoft.com/office/officeart/2005/8/layout/vProcess5"/>
    <dgm:cxn modelId="{92F7A72A-92A8-4AFD-BD7A-9DA369B7AC6C}" srcId="{7A07DCE8-E01C-4A58-9957-E27E0AD6528D}" destId="{5775F4DF-9250-44AB-B473-C4101CCC3FF5}" srcOrd="2" destOrd="0" parTransId="{8CE76085-1167-44A1-9C01-F36A04AE6161}" sibTransId="{3B9563D0-AA4E-4303-9FE8-1F13E5589E8F}"/>
    <dgm:cxn modelId="{1CDFAAC9-74F8-479F-B7D3-8D1F70688504}" srcId="{2A5FFFF6-B3B7-48E7-8313-7997354162B7}" destId="{7A07DCE8-E01C-4A58-9957-E27E0AD6528D}" srcOrd="1" destOrd="0" parTransId="{E8820F7E-2C85-487A-A18A-A16A9B323FF7}" sibTransId="{67953F8B-6EA3-4930-A650-0215B56F61A0}"/>
    <dgm:cxn modelId="{349AA9C3-8FE0-4627-BD55-BC37618BF0C5}" srcId="{7A07DCE8-E01C-4A58-9957-E27E0AD6528D}" destId="{F81E63DC-8E38-4D98-BCF7-E7402EF098AA}" srcOrd="0" destOrd="0" parTransId="{09922636-84CB-4D93-8D93-4D4E0D1BB704}" sibTransId="{F638254E-F9B0-4C67-A1ED-731FEFC60896}"/>
    <dgm:cxn modelId="{5E3CE2C6-77A2-4DC7-9C59-8C5945112D30}" type="presOf" srcId="{23C526AA-0226-4CD2-979A-BC5BB3C942E3}" destId="{55130834-67DB-4871-9DB8-FB0860DDB05C}" srcOrd="1" destOrd="2" presId="urn:microsoft.com/office/officeart/2005/8/layout/vProcess5"/>
    <dgm:cxn modelId="{A340AEED-3864-4D58-AEB3-1FF24908FA8C}" type="presOf" srcId="{E09B1B6B-F3FC-45CD-97F2-7C3C78E6A1B3}" destId="{CF7F85F7-7386-4FCF-B757-186B22B3B015}" srcOrd="1" destOrd="2" presId="urn:microsoft.com/office/officeart/2005/8/layout/vProcess5"/>
    <dgm:cxn modelId="{9F10EB44-0220-4710-BA4A-9F53B8B788E0}" type="presOf" srcId="{67953F8B-6EA3-4930-A650-0215B56F61A0}" destId="{45FC48D0-4A05-42C2-B2BD-CFE9096584DD}" srcOrd="0" destOrd="0" presId="urn:microsoft.com/office/officeart/2005/8/layout/vProcess5"/>
    <dgm:cxn modelId="{D242176A-ED33-4ECE-B645-A9A26DEAE3D4}" type="presOf" srcId="{11F4ACFA-1486-45FB-887A-0B3F73AF345F}" destId="{9E51F6F6-649B-48B3-93F5-08553C2074D2}" srcOrd="0" destOrd="0" presId="urn:microsoft.com/office/officeart/2005/8/layout/vProcess5"/>
    <dgm:cxn modelId="{263EC39C-AE31-4046-B14F-D8731813A9B0}" srcId="{941D48E1-137F-4628-AFF4-52CFCBA70AB7}" destId="{847E23D0-DC77-4B60-A970-ECA8028A82B0}" srcOrd="0" destOrd="0" parTransId="{F6B0CE9B-0011-4DA5-B825-CF7DF4A9438F}" sibTransId="{118AA3DE-0D5C-4FB8-BDD2-B4039AD5C2A6}"/>
    <dgm:cxn modelId="{D773CFFD-DD42-4DB7-9DC4-C6D269E6B47E}" type="presOf" srcId="{6E127C39-6883-405E-BDCF-2AE20C2AAC3E}" destId="{9E51F6F6-649B-48B3-93F5-08553C2074D2}" srcOrd="0" destOrd="3" presId="urn:microsoft.com/office/officeart/2005/8/layout/vProcess5"/>
    <dgm:cxn modelId="{8C960027-DAA5-48BE-B882-D71EEE080ADA}" type="presOf" srcId="{23C526AA-0226-4CD2-979A-BC5BB3C942E3}" destId="{199382F1-4138-45D3-88EC-929BFCD48D21}" srcOrd="0" destOrd="2" presId="urn:microsoft.com/office/officeart/2005/8/layout/vProcess5"/>
    <dgm:cxn modelId="{A897BEAA-9BA3-4F57-B2AF-C32CA982D6EE}" srcId="{2A5FFFF6-B3B7-48E7-8313-7997354162B7}" destId="{11F4ACFA-1486-45FB-887A-0B3F73AF345F}" srcOrd="2" destOrd="0" parTransId="{E604481E-B394-4374-A361-36616B3BE357}" sibTransId="{B3F611AF-0B55-4365-8E7D-65E6BB33DF60}"/>
    <dgm:cxn modelId="{6922FC5B-D8D4-4D31-A6FF-A4255C77BDB6}" type="presOf" srcId="{684118A0-5B2B-4A69-B6BF-342B116049C9}" destId="{CF7F85F7-7386-4FCF-B757-186B22B3B015}" srcOrd="1" destOrd="1" presId="urn:microsoft.com/office/officeart/2005/8/layout/vProcess5"/>
    <dgm:cxn modelId="{439643C7-1059-42A1-AA14-3C1350122538}" type="presOf" srcId="{32D501FC-03B4-4A62-9E3B-C3775FAB1CFA}" destId="{E05D7528-E69B-40E0-A84F-14D2B43B81D7}" srcOrd="0" destOrd="2" presId="urn:microsoft.com/office/officeart/2005/8/layout/vProcess5"/>
    <dgm:cxn modelId="{DA5A0473-1E56-4814-9EAC-312E8547CB94}" type="presOf" srcId="{684118A0-5B2B-4A69-B6BF-342B116049C9}" destId="{9E51F6F6-649B-48B3-93F5-08553C2074D2}" srcOrd="0" destOrd="1" presId="urn:microsoft.com/office/officeart/2005/8/layout/vProcess5"/>
    <dgm:cxn modelId="{80B04884-5773-4708-8FA3-8C1163D2002E}" srcId="{2A5FFFF6-B3B7-48E7-8313-7997354162B7}" destId="{941D48E1-137F-4628-AFF4-52CFCBA70AB7}" srcOrd="0" destOrd="0" parTransId="{A71F9177-25E4-4679-8B7D-DA6E8F604AA6}" sibTransId="{A7F72E25-F0EC-4297-B5DD-0B91ACD74E0A}"/>
    <dgm:cxn modelId="{D700AB12-5D56-48B0-AFC2-3C0F091D0BFF}" type="presOf" srcId="{941D48E1-137F-4628-AFF4-52CFCBA70AB7}" destId="{199382F1-4138-45D3-88EC-929BFCD48D21}" srcOrd="0" destOrd="0" presId="urn:microsoft.com/office/officeart/2005/8/layout/vProcess5"/>
    <dgm:cxn modelId="{CF9C29D0-72AF-4B98-B2DF-00CC171F1708}" type="presOf" srcId="{32D501FC-03B4-4A62-9E3B-C3775FAB1CFA}" destId="{8238DFE6-D6F7-4AD9-BCE6-040037876986}" srcOrd="1" destOrd="2" presId="urn:microsoft.com/office/officeart/2005/8/layout/vProcess5"/>
    <dgm:cxn modelId="{475A851D-34CA-438E-BDF0-9D1DFB524136}" type="presOf" srcId="{5775F4DF-9250-44AB-B473-C4101CCC3FF5}" destId="{8238DFE6-D6F7-4AD9-BCE6-040037876986}" srcOrd="1" destOrd="3" presId="urn:microsoft.com/office/officeart/2005/8/layout/vProcess5"/>
    <dgm:cxn modelId="{D424B351-51D5-48D2-89BE-3C540F18B0E0}" srcId="{11F4ACFA-1486-45FB-887A-0B3F73AF345F}" destId="{E09B1B6B-F3FC-45CD-97F2-7C3C78E6A1B3}" srcOrd="1" destOrd="0" parTransId="{9049AAC7-6D09-4BAE-8B80-A6DB1310B6F3}" sibTransId="{968FDC51-8FB4-4C1A-A199-EF2D342B6A15}"/>
    <dgm:cxn modelId="{6E3013A9-083A-4644-953B-49EEA2844730}" type="presOf" srcId="{A7F72E25-F0EC-4297-B5DD-0B91ACD74E0A}" destId="{1C37F341-422A-4B5D-8C5C-85001F462F34}" srcOrd="0" destOrd="0" presId="urn:microsoft.com/office/officeart/2005/8/layout/vProcess5"/>
    <dgm:cxn modelId="{6AD4D308-507E-4263-9EA1-50A44A84585A}" type="presParOf" srcId="{2631759B-E132-4040-B9DA-9470A9C0CA73}" destId="{E1A83B6C-6379-4B0F-8639-9EF9A5641FC3}" srcOrd="0" destOrd="0" presId="urn:microsoft.com/office/officeart/2005/8/layout/vProcess5"/>
    <dgm:cxn modelId="{436FA04C-5533-4DAD-818E-C468FBECD3B0}" type="presParOf" srcId="{2631759B-E132-4040-B9DA-9470A9C0CA73}" destId="{199382F1-4138-45D3-88EC-929BFCD48D21}" srcOrd="1" destOrd="0" presId="urn:microsoft.com/office/officeart/2005/8/layout/vProcess5"/>
    <dgm:cxn modelId="{4B46F18B-69BC-49A9-B93F-4868851087F8}" type="presParOf" srcId="{2631759B-E132-4040-B9DA-9470A9C0CA73}" destId="{E05D7528-E69B-40E0-A84F-14D2B43B81D7}" srcOrd="2" destOrd="0" presId="urn:microsoft.com/office/officeart/2005/8/layout/vProcess5"/>
    <dgm:cxn modelId="{7032D8BD-F5A3-4B2D-B48E-5A5B9BBA3A43}" type="presParOf" srcId="{2631759B-E132-4040-B9DA-9470A9C0CA73}" destId="{9E51F6F6-649B-48B3-93F5-08553C2074D2}" srcOrd="3" destOrd="0" presId="urn:microsoft.com/office/officeart/2005/8/layout/vProcess5"/>
    <dgm:cxn modelId="{B18F5E39-85AE-4CD2-8766-AA07333D9892}" type="presParOf" srcId="{2631759B-E132-4040-B9DA-9470A9C0CA73}" destId="{1C37F341-422A-4B5D-8C5C-85001F462F34}" srcOrd="4" destOrd="0" presId="urn:microsoft.com/office/officeart/2005/8/layout/vProcess5"/>
    <dgm:cxn modelId="{C9677B44-61F1-4276-955C-31763FB12F97}" type="presParOf" srcId="{2631759B-E132-4040-B9DA-9470A9C0CA73}" destId="{45FC48D0-4A05-42C2-B2BD-CFE9096584DD}" srcOrd="5" destOrd="0" presId="urn:microsoft.com/office/officeart/2005/8/layout/vProcess5"/>
    <dgm:cxn modelId="{C448D553-3A53-4090-956B-A36BFC41B80E}" type="presParOf" srcId="{2631759B-E132-4040-B9DA-9470A9C0CA73}" destId="{55130834-67DB-4871-9DB8-FB0860DDB05C}" srcOrd="6" destOrd="0" presId="urn:microsoft.com/office/officeart/2005/8/layout/vProcess5"/>
    <dgm:cxn modelId="{5FE62370-9503-4C9A-BE44-49918588B4A1}" type="presParOf" srcId="{2631759B-E132-4040-B9DA-9470A9C0CA73}" destId="{8238DFE6-D6F7-4AD9-BCE6-040037876986}" srcOrd="7" destOrd="0" presId="urn:microsoft.com/office/officeart/2005/8/layout/vProcess5"/>
    <dgm:cxn modelId="{11841DC7-7C74-4D3F-A3DD-B4000B8C7B74}" type="presParOf" srcId="{2631759B-E132-4040-B9DA-9470A9C0CA73}" destId="{CF7F85F7-7386-4FCF-B757-186B22B3B015}" srcOrd="8" destOrd="0" presId="urn:microsoft.com/office/officeart/2005/8/layout/vProcess5"/>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5FFFF6-B3B7-48E7-8313-7997354162B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A07DCE8-E01C-4A58-9957-E27E0AD6528D}">
      <dgm:prSet phldrT="[Text]" custT="1"/>
      <dgm:spPr/>
      <dgm:t>
        <a:bodyPr/>
        <a:lstStyle/>
        <a:p>
          <a:r>
            <a:rPr lang="en-US" sz="1400" b="1" dirty="0" smtClean="0"/>
            <a:t>Programming</a:t>
          </a:r>
          <a:endParaRPr lang="en-US" sz="1400" b="1" dirty="0"/>
        </a:p>
      </dgm:t>
    </dgm:pt>
    <dgm:pt modelId="{E8820F7E-2C85-487A-A18A-A16A9B323FF7}" type="parTrans" cxnId="{1CDFAAC9-74F8-479F-B7D3-8D1F70688504}">
      <dgm:prSet/>
      <dgm:spPr/>
      <dgm:t>
        <a:bodyPr/>
        <a:lstStyle/>
        <a:p>
          <a:endParaRPr lang="en-US"/>
        </a:p>
      </dgm:t>
    </dgm:pt>
    <dgm:pt modelId="{67953F8B-6EA3-4930-A650-0215B56F61A0}" type="sibTrans" cxnId="{1CDFAAC9-74F8-479F-B7D3-8D1F70688504}">
      <dgm:prSet/>
      <dgm:spPr>
        <a:solidFill>
          <a:schemeClr val="accent2">
            <a:lumMod val="50000"/>
            <a:alpha val="90000"/>
          </a:schemeClr>
        </a:solidFill>
      </dgm:spPr>
      <dgm:t>
        <a:bodyPr/>
        <a:lstStyle/>
        <a:p>
          <a:endParaRPr lang="en-US"/>
        </a:p>
      </dgm:t>
    </dgm:pt>
    <dgm:pt modelId="{11F4ACFA-1486-45FB-887A-0B3F73AF345F}">
      <dgm:prSet phldrT="[Text]" custT="1"/>
      <dgm:spPr/>
      <dgm:t>
        <a:bodyPr/>
        <a:lstStyle/>
        <a:p>
          <a:r>
            <a:rPr lang="en-US" sz="1400" b="1" dirty="0" smtClean="0"/>
            <a:t>Machine learning</a:t>
          </a:r>
          <a:endParaRPr lang="en-US" sz="1400" b="1" dirty="0"/>
        </a:p>
      </dgm:t>
    </dgm:pt>
    <dgm:pt modelId="{E604481E-B394-4374-A361-36616B3BE357}" type="parTrans" cxnId="{A897BEAA-9BA3-4F57-B2AF-C32CA982D6EE}">
      <dgm:prSet/>
      <dgm:spPr/>
      <dgm:t>
        <a:bodyPr/>
        <a:lstStyle/>
        <a:p>
          <a:endParaRPr lang="en-US"/>
        </a:p>
      </dgm:t>
    </dgm:pt>
    <dgm:pt modelId="{B3F611AF-0B55-4365-8E7D-65E6BB33DF60}" type="sibTrans" cxnId="{A897BEAA-9BA3-4F57-B2AF-C32CA982D6EE}">
      <dgm:prSet/>
      <dgm:spPr>
        <a:solidFill>
          <a:schemeClr val="accent2">
            <a:lumMod val="50000"/>
            <a:alpha val="90000"/>
          </a:schemeClr>
        </a:solidFill>
      </dgm:spPr>
      <dgm:t>
        <a:bodyPr/>
        <a:lstStyle/>
        <a:p>
          <a:endParaRPr lang="en-US"/>
        </a:p>
      </dgm:t>
    </dgm:pt>
    <dgm:pt modelId="{88B589AA-ECBD-4B45-A5E0-39601A87CB62}">
      <dgm:prSet phldrT="[Text]" custT="1"/>
      <dgm:spPr/>
      <dgm:t>
        <a:bodyPr/>
        <a:lstStyle/>
        <a:p>
          <a:r>
            <a:rPr lang="en-US" sz="1800" b="1" dirty="0" smtClean="0"/>
            <a:t>Deep learning</a:t>
          </a:r>
          <a:endParaRPr lang="en-US" sz="1800" b="1" dirty="0"/>
        </a:p>
      </dgm:t>
    </dgm:pt>
    <dgm:pt modelId="{DD8F1D91-8756-4775-86E7-CC84014368A6}" type="parTrans" cxnId="{3D806ED4-1EF5-4EE5-BEB0-C09EB9051003}">
      <dgm:prSet/>
      <dgm:spPr/>
      <dgm:t>
        <a:bodyPr/>
        <a:lstStyle/>
        <a:p>
          <a:endParaRPr lang="en-US"/>
        </a:p>
      </dgm:t>
    </dgm:pt>
    <dgm:pt modelId="{A50F8DC0-8DC5-459E-B4B8-3C2E599C6D2F}" type="sibTrans" cxnId="{3D806ED4-1EF5-4EE5-BEB0-C09EB9051003}">
      <dgm:prSet/>
      <dgm:spPr/>
      <dgm:t>
        <a:bodyPr/>
        <a:lstStyle/>
        <a:p>
          <a:endParaRPr lang="en-US"/>
        </a:p>
      </dgm:t>
    </dgm:pt>
    <dgm:pt modelId="{F81E63DC-8E38-4D98-BCF7-E7402EF098AA}">
      <dgm:prSet phldrT="[Text]" custT="1"/>
      <dgm:spPr/>
      <dgm:t>
        <a:bodyPr/>
        <a:lstStyle/>
        <a:p>
          <a:r>
            <a:rPr lang="en-US" sz="1200" b="1" dirty="0" smtClean="0"/>
            <a:t>If-else</a:t>
          </a:r>
          <a:endParaRPr lang="en-US" sz="1200" b="1" dirty="0"/>
        </a:p>
      </dgm:t>
    </dgm:pt>
    <dgm:pt modelId="{09922636-84CB-4D93-8D93-4D4E0D1BB704}" type="parTrans" cxnId="{349AA9C3-8FE0-4627-BD55-BC37618BF0C5}">
      <dgm:prSet/>
      <dgm:spPr/>
      <dgm:t>
        <a:bodyPr/>
        <a:lstStyle/>
        <a:p>
          <a:endParaRPr lang="en-US"/>
        </a:p>
      </dgm:t>
    </dgm:pt>
    <dgm:pt modelId="{F638254E-F9B0-4C67-A1ED-731FEFC60896}" type="sibTrans" cxnId="{349AA9C3-8FE0-4627-BD55-BC37618BF0C5}">
      <dgm:prSet/>
      <dgm:spPr/>
      <dgm:t>
        <a:bodyPr/>
        <a:lstStyle/>
        <a:p>
          <a:endParaRPr lang="en-US"/>
        </a:p>
      </dgm:t>
    </dgm:pt>
    <dgm:pt modelId="{E09B1B6B-F3FC-45CD-97F2-7C3C78E6A1B3}">
      <dgm:prSet phldrT="[Text]" custT="1"/>
      <dgm:spPr/>
      <dgm:t>
        <a:bodyPr/>
        <a:lstStyle/>
        <a:p>
          <a:r>
            <a:rPr lang="en-US" sz="1200" b="1" dirty="0" smtClean="0"/>
            <a:t>Hand crafted representations/features</a:t>
          </a:r>
          <a:endParaRPr lang="en-US" sz="1200" b="1" dirty="0"/>
        </a:p>
      </dgm:t>
    </dgm:pt>
    <dgm:pt modelId="{9049AAC7-6D09-4BAE-8B80-A6DB1310B6F3}" type="parTrans" cxnId="{D424B351-51D5-48D2-89BE-3C540F18B0E0}">
      <dgm:prSet/>
      <dgm:spPr/>
      <dgm:t>
        <a:bodyPr/>
        <a:lstStyle/>
        <a:p>
          <a:endParaRPr lang="en-US"/>
        </a:p>
      </dgm:t>
    </dgm:pt>
    <dgm:pt modelId="{968FDC51-8FB4-4C1A-A199-EF2D342B6A15}" type="sibTrans" cxnId="{D424B351-51D5-48D2-89BE-3C540F18B0E0}">
      <dgm:prSet/>
      <dgm:spPr/>
      <dgm:t>
        <a:bodyPr/>
        <a:lstStyle/>
        <a:p>
          <a:endParaRPr lang="en-US"/>
        </a:p>
      </dgm:t>
    </dgm:pt>
    <dgm:pt modelId="{D4B6D475-A1FD-45DE-9D8D-217CBAA23AC2}">
      <dgm:prSet phldrT="[Text]" custT="1"/>
      <dgm:spPr/>
      <dgm:t>
        <a:bodyPr/>
        <a:lstStyle/>
        <a:p>
          <a:r>
            <a:rPr lang="en-US" sz="1400" b="1" dirty="0" smtClean="0"/>
            <a:t>2006 (</a:t>
          </a:r>
          <a:r>
            <a:rPr lang="en-US" sz="1400" b="1" dirty="0" err="1" smtClean="0"/>
            <a:t>Hinotn</a:t>
          </a:r>
          <a:r>
            <a:rPr lang="en-US" sz="1400" b="1" dirty="0" smtClean="0"/>
            <a:t> DBN)</a:t>
          </a:r>
          <a:endParaRPr lang="en-US" sz="1400" b="1" dirty="0"/>
        </a:p>
      </dgm:t>
    </dgm:pt>
    <dgm:pt modelId="{71AED45D-70C5-473B-A169-62A584BBA645}" type="parTrans" cxnId="{56B19674-E734-4BC3-8C91-E5871173932E}">
      <dgm:prSet/>
      <dgm:spPr/>
      <dgm:t>
        <a:bodyPr/>
        <a:lstStyle/>
        <a:p>
          <a:endParaRPr lang="en-US"/>
        </a:p>
      </dgm:t>
    </dgm:pt>
    <dgm:pt modelId="{C4DA07F2-3B83-40FE-A98C-D187BD86F8BC}" type="sibTrans" cxnId="{56B19674-E734-4BC3-8C91-E5871173932E}">
      <dgm:prSet/>
      <dgm:spPr/>
      <dgm:t>
        <a:bodyPr/>
        <a:lstStyle/>
        <a:p>
          <a:endParaRPr lang="en-US"/>
        </a:p>
      </dgm:t>
    </dgm:pt>
    <dgm:pt modelId="{5775F4DF-9250-44AB-B473-C4101CCC3FF5}">
      <dgm:prSet phldrT="[Text]" custT="1"/>
      <dgm:spPr/>
      <dgm:t>
        <a:bodyPr/>
        <a:lstStyle/>
        <a:p>
          <a:r>
            <a:rPr lang="en-US" sz="1200" b="1" dirty="0" smtClean="0"/>
            <a:t>1945 (ENIAC)</a:t>
          </a:r>
          <a:endParaRPr lang="en-US" sz="1200" b="1" dirty="0"/>
        </a:p>
      </dgm:t>
    </dgm:pt>
    <dgm:pt modelId="{8CE76085-1167-44A1-9C01-F36A04AE6161}" type="parTrans" cxnId="{92F7A72A-92A8-4AFD-BD7A-9DA369B7AC6C}">
      <dgm:prSet/>
      <dgm:spPr/>
      <dgm:t>
        <a:bodyPr/>
        <a:lstStyle/>
        <a:p>
          <a:endParaRPr lang="en-US"/>
        </a:p>
      </dgm:t>
    </dgm:pt>
    <dgm:pt modelId="{3B9563D0-AA4E-4303-9FE8-1F13E5589E8F}" type="sibTrans" cxnId="{92F7A72A-92A8-4AFD-BD7A-9DA369B7AC6C}">
      <dgm:prSet/>
      <dgm:spPr/>
      <dgm:t>
        <a:bodyPr/>
        <a:lstStyle/>
        <a:p>
          <a:endParaRPr lang="en-US"/>
        </a:p>
      </dgm:t>
    </dgm:pt>
    <dgm:pt modelId="{32D501FC-03B4-4A62-9E3B-C3775FAB1CFA}">
      <dgm:prSet phldrT="[Text]" custT="1"/>
      <dgm:spPr/>
      <dgm:t>
        <a:bodyPr/>
        <a:lstStyle/>
        <a:p>
          <a:r>
            <a:rPr lang="en-US" sz="1200" b="1" dirty="0" smtClean="0"/>
            <a:t>1936 (Turing Machine)</a:t>
          </a:r>
          <a:endParaRPr lang="en-US" sz="1200" b="1" dirty="0"/>
        </a:p>
      </dgm:t>
    </dgm:pt>
    <dgm:pt modelId="{8185B09C-710F-44CA-814F-FDC306B436E4}" type="parTrans" cxnId="{91BD44E2-578F-42E3-87DB-DF6A64FD0944}">
      <dgm:prSet/>
      <dgm:spPr/>
      <dgm:t>
        <a:bodyPr/>
        <a:lstStyle/>
        <a:p>
          <a:endParaRPr lang="en-US"/>
        </a:p>
      </dgm:t>
    </dgm:pt>
    <dgm:pt modelId="{3391FA63-129E-49E9-A165-27BFA26D4B40}" type="sibTrans" cxnId="{91BD44E2-578F-42E3-87DB-DF6A64FD0944}">
      <dgm:prSet/>
      <dgm:spPr/>
      <dgm:t>
        <a:bodyPr/>
        <a:lstStyle/>
        <a:p>
          <a:endParaRPr lang="en-US"/>
        </a:p>
      </dgm:t>
    </dgm:pt>
    <dgm:pt modelId="{E36400DA-B901-43D5-8EC6-82BED7352A54}">
      <dgm:prSet phldrT="[Text]" custT="1"/>
      <dgm:spPr/>
      <dgm:t>
        <a:bodyPr/>
        <a:lstStyle/>
        <a:p>
          <a:r>
            <a:rPr lang="en-US" sz="1400" b="1" dirty="0" smtClean="0"/>
            <a:t>1992 (Hinton </a:t>
          </a:r>
          <a:r>
            <a:rPr lang="en-US" sz="1400" b="1" dirty="0" err="1" smtClean="0"/>
            <a:t>Backprop</a:t>
          </a:r>
          <a:r>
            <a:rPr lang="en-US" sz="1400" b="1" dirty="0" smtClean="0"/>
            <a:t>)</a:t>
          </a:r>
          <a:endParaRPr lang="en-US" sz="1400" b="1" dirty="0"/>
        </a:p>
      </dgm:t>
    </dgm:pt>
    <dgm:pt modelId="{ECE1FDF6-6EAB-4792-A79A-9FEAC3DD55FD}" type="parTrans" cxnId="{DD59893B-9049-450F-A024-A04108274883}">
      <dgm:prSet/>
      <dgm:spPr/>
      <dgm:t>
        <a:bodyPr/>
        <a:lstStyle/>
        <a:p>
          <a:endParaRPr lang="en-US"/>
        </a:p>
      </dgm:t>
    </dgm:pt>
    <dgm:pt modelId="{16FE3D82-93E5-49BF-ACCD-ADF9FD50C659}" type="sibTrans" cxnId="{DD59893B-9049-450F-A024-A04108274883}">
      <dgm:prSet/>
      <dgm:spPr/>
      <dgm:t>
        <a:bodyPr/>
        <a:lstStyle/>
        <a:p>
          <a:endParaRPr lang="en-US"/>
        </a:p>
      </dgm:t>
    </dgm:pt>
    <dgm:pt modelId="{684118A0-5B2B-4A69-B6BF-342B116049C9}">
      <dgm:prSet phldrT="[Text]" custT="1"/>
      <dgm:spPr/>
      <dgm:t>
        <a:bodyPr/>
        <a:lstStyle/>
        <a:p>
          <a:r>
            <a:rPr lang="en-US" sz="1200" b="1" i="0" dirty="0" smtClean="0"/>
            <a:t>1959 (Arthur </a:t>
          </a:r>
          <a:r>
            <a:rPr lang="en-US" sz="1200" b="1" i="0" dirty="0" err="1" smtClean="0"/>
            <a:t>Samule</a:t>
          </a:r>
          <a:r>
            <a:rPr lang="en-US" sz="1200" b="1" i="0" dirty="0" smtClean="0"/>
            <a:t>)</a:t>
          </a:r>
          <a:endParaRPr lang="en-US" sz="1200" b="1" dirty="0"/>
        </a:p>
      </dgm:t>
    </dgm:pt>
    <dgm:pt modelId="{571518F3-69D8-4416-B9DA-E67C77575DB2}" type="sibTrans" cxnId="{D187B442-339E-4198-B08C-01A823779792}">
      <dgm:prSet/>
      <dgm:spPr/>
      <dgm:t>
        <a:bodyPr/>
        <a:lstStyle/>
        <a:p>
          <a:endParaRPr lang="en-US"/>
        </a:p>
      </dgm:t>
    </dgm:pt>
    <dgm:pt modelId="{690C42C2-DEDB-4FE0-AB3C-56EAB825341E}" type="parTrans" cxnId="{D187B442-339E-4198-B08C-01A823779792}">
      <dgm:prSet/>
      <dgm:spPr/>
      <dgm:t>
        <a:bodyPr/>
        <a:lstStyle/>
        <a:p>
          <a:endParaRPr lang="en-US"/>
        </a:p>
      </dgm:t>
    </dgm:pt>
    <dgm:pt modelId="{6E127C39-6883-405E-BDCF-2AE20C2AAC3E}">
      <dgm:prSet phldrT="[Text]" custT="1"/>
      <dgm:spPr/>
      <dgm:t>
        <a:bodyPr/>
        <a:lstStyle/>
        <a:p>
          <a:r>
            <a:rPr lang="en-US" sz="1200" b="1" dirty="0" smtClean="0"/>
            <a:t>Problem: clutter, pose, conditions,…etc all affect the designed features vector</a:t>
          </a:r>
          <a:endParaRPr lang="en-US" sz="1200" b="1" dirty="0"/>
        </a:p>
      </dgm:t>
    </dgm:pt>
    <dgm:pt modelId="{54455868-0E1D-415E-B09D-C2E6930A4258}" type="parTrans" cxnId="{7AD16B2B-24ED-4076-BDA9-F412F8ABB220}">
      <dgm:prSet/>
      <dgm:spPr/>
      <dgm:t>
        <a:bodyPr/>
        <a:lstStyle/>
        <a:p>
          <a:endParaRPr lang="en-US"/>
        </a:p>
      </dgm:t>
    </dgm:pt>
    <dgm:pt modelId="{B3E92E7B-8D80-4505-9EC1-7F3B412CAF00}" type="sibTrans" cxnId="{7AD16B2B-24ED-4076-BDA9-F412F8ABB220}">
      <dgm:prSet/>
      <dgm:spPr/>
      <dgm:t>
        <a:bodyPr/>
        <a:lstStyle/>
        <a:p>
          <a:endParaRPr lang="en-US"/>
        </a:p>
      </dgm:t>
    </dgm:pt>
    <dgm:pt modelId="{C9575E9B-4A64-4CE9-90F0-12AB97EC5E78}">
      <dgm:prSet phldrT="[Text]" custT="1"/>
      <dgm:spPr/>
      <dgm:t>
        <a:bodyPr/>
        <a:lstStyle/>
        <a:p>
          <a:r>
            <a:rPr lang="en-US" sz="1400" b="1" dirty="0" smtClean="0"/>
            <a:t>Learning representations/features</a:t>
          </a:r>
          <a:endParaRPr lang="en-US" sz="1400" b="1" dirty="0"/>
        </a:p>
      </dgm:t>
    </dgm:pt>
    <dgm:pt modelId="{1727BBAD-B553-4D25-999E-4C95E7311ACA}" type="parTrans" cxnId="{E22C80F3-185C-4B51-AAA6-A3BE33D78EAF}">
      <dgm:prSet/>
      <dgm:spPr/>
      <dgm:t>
        <a:bodyPr/>
        <a:lstStyle/>
        <a:p>
          <a:endParaRPr lang="en-US"/>
        </a:p>
      </dgm:t>
    </dgm:pt>
    <dgm:pt modelId="{D052AF17-2977-4887-BEEC-FE1E9458BB88}" type="sibTrans" cxnId="{E22C80F3-185C-4B51-AAA6-A3BE33D78EAF}">
      <dgm:prSet/>
      <dgm:spPr/>
      <dgm:t>
        <a:bodyPr/>
        <a:lstStyle/>
        <a:p>
          <a:endParaRPr lang="en-US"/>
        </a:p>
      </dgm:t>
    </dgm:pt>
    <dgm:pt modelId="{23C526AA-0226-4CD2-979A-BC5BB3C942E3}">
      <dgm:prSet phldrT="[Text]" custT="1"/>
      <dgm:spPr/>
      <dgm:t>
        <a:bodyPr/>
        <a:lstStyle/>
        <a:p>
          <a:r>
            <a:rPr lang="en-US" sz="1400" b="1" dirty="0" smtClean="0"/>
            <a:t>1781 (Charles Babbage)</a:t>
          </a:r>
          <a:endParaRPr lang="en-US" sz="1400" b="1" dirty="0"/>
        </a:p>
      </dgm:t>
    </dgm:pt>
    <dgm:pt modelId="{847E23D0-DC77-4B60-A970-ECA8028A82B0}">
      <dgm:prSet phldrT="[Text]" custT="1"/>
      <dgm:spPr/>
      <dgm:t>
        <a:bodyPr/>
        <a:lstStyle/>
        <a:p>
          <a:r>
            <a:rPr lang="en-US" sz="1400" b="1" dirty="0" smtClean="0"/>
            <a:t>Machine for logical and mathematical computations</a:t>
          </a:r>
          <a:endParaRPr lang="en-US" sz="1400" b="1" dirty="0"/>
        </a:p>
      </dgm:t>
    </dgm:pt>
    <dgm:pt modelId="{941D48E1-137F-4628-AFF4-52CFCBA70AB7}">
      <dgm:prSet phldrT="[Text]" custT="1"/>
      <dgm:spPr/>
      <dgm:t>
        <a:bodyPr/>
        <a:lstStyle/>
        <a:p>
          <a:r>
            <a:rPr lang="en-US" sz="1600" b="1" dirty="0" smtClean="0"/>
            <a:t>Computer </a:t>
          </a:r>
          <a:endParaRPr lang="en-US" sz="1600" b="1" dirty="0"/>
        </a:p>
      </dgm:t>
    </dgm:pt>
    <dgm:pt modelId="{A7F72E25-F0EC-4297-B5DD-0B91ACD74E0A}" type="sibTrans" cxnId="{80B04884-5773-4708-8FA3-8C1163D2002E}">
      <dgm:prSet/>
      <dgm:spPr>
        <a:solidFill>
          <a:schemeClr val="accent2">
            <a:lumMod val="50000"/>
            <a:alpha val="90000"/>
          </a:schemeClr>
        </a:solidFill>
      </dgm:spPr>
      <dgm:t>
        <a:bodyPr/>
        <a:lstStyle/>
        <a:p>
          <a:endParaRPr lang="en-US"/>
        </a:p>
      </dgm:t>
    </dgm:pt>
    <dgm:pt modelId="{A71F9177-25E4-4679-8B7D-DA6E8F604AA6}" type="parTrans" cxnId="{80B04884-5773-4708-8FA3-8C1163D2002E}">
      <dgm:prSet/>
      <dgm:spPr/>
      <dgm:t>
        <a:bodyPr/>
        <a:lstStyle/>
        <a:p>
          <a:endParaRPr lang="en-US"/>
        </a:p>
      </dgm:t>
    </dgm:pt>
    <dgm:pt modelId="{26F921C4-9CEA-4E65-A7CC-DB42B66D05C7}" type="sibTrans" cxnId="{B6730201-B4B3-4298-8256-3B4ABC415CA8}">
      <dgm:prSet/>
      <dgm:spPr/>
      <dgm:t>
        <a:bodyPr/>
        <a:lstStyle/>
        <a:p>
          <a:endParaRPr lang="en-US"/>
        </a:p>
      </dgm:t>
    </dgm:pt>
    <dgm:pt modelId="{473061EC-0796-47FB-992D-E07FDEB4C020}" type="parTrans" cxnId="{B6730201-B4B3-4298-8256-3B4ABC415CA8}">
      <dgm:prSet/>
      <dgm:spPr/>
      <dgm:t>
        <a:bodyPr/>
        <a:lstStyle/>
        <a:p>
          <a:endParaRPr lang="en-US"/>
        </a:p>
      </dgm:t>
    </dgm:pt>
    <dgm:pt modelId="{118AA3DE-0D5C-4FB8-BDD2-B4039AD5C2A6}" type="sibTrans" cxnId="{263EC39C-AE31-4046-B14F-D8731813A9B0}">
      <dgm:prSet/>
      <dgm:spPr/>
      <dgm:t>
        <a:bodyPr/>
        <a:lstStyle/>
        <a:p>
          <a:endParaRPr lang="en-US"/>
        </a:p>
      </dgm:t>
    </dgm:pt>
    <dgm:pt modelId="{F6B0CE9B-0011-4DA5-B825-CF7DF4A9438F}" type="parTrans" cxnId="{263EC39C-AE31-4046-B14F-D8731813A9B0}">
      <dgm:prSet/>
      <dgm:spPr/>
      <dgm:t>
        <a:bodyPr/>
        <a:lstStyle/>
        <a:p>
          <a:endParaRPr lang="en-US"/>
        </a:p>
      </dgm:t>
    </dgm:pt>
    <dgm:pt modelId="{2631759B-E132-4040-B9DA-9470A9C0CA73}" type="pres">
      <dgm:prSet presAssocID="{2A5FFFF6-B3B7-48E7-8313-7997354162B7}" presName="outerComposite" presStyleCnt="0">
        <dgm:presLayoutVars>
          <dgm:chMax val="5"/>
          <dgm:dir/>
          <dgm:resizeHandles val="exact"/>
        </dgm:presLayoutVars>
      </dgm:prSet>
      <dgm:spPr/>
      <dgm:t>
        <a:bodyPr/>
        <a:lstStyle/>
        <a:p>
          <a:endParaRPr lang="en-US"/>
        </a:p>
      </dgm:t>
    </dgm:pt>
    <dgm:pt modelId="{E1A83B6C-6379-4B0F-8639-9EF9A5641FC3}" type="pres">
      <dgm:prSet presAssocID="{2A5FFFF6-B3B7-48E7-8313-7997354162B7}" presName="dummyMaxCanvas" presStyleCnt="0">
        <dgm:presLayoutVars/>
      </dgm:prSet>
      <dgm:spPr/>
    </dgm:pt>
    <dgm:pt modelId="{3DF5F7FF-592A-445C-BC52-4F4856428379}" type="pres">
      <dgm:prSet presAssocID="{2A5FFFF6-B3B7-48E7-8313-7997354162B7}" presName="FourNodes_1" presStyleLbl="node1" presStyleIdx="0" presStyleCnt="4" custLinFactNeighborY="1725">
        <dgm:presLayoutVars>
          <dgm:bulletEnabled val="1"/>
        </dgm:presLayoutVars>
      </dgm:prSet>
      <dgm:spPr/>
      <dgm:t>
        <a:bodyPr/>
        <a:lstStyle/>
        <a:p>
          <a:endParaRPr lang="en-US"/>
        </a:p>
      </dgm:t>
    </dgm:pt>
    <dgm:pt modelId="{DAD1701F-F173-4887-8D6E-5D0EC1A8EFFF}" type="pres">
      <dgm:prSet presAssocID="{2A5FFFF6-B3B7-48E7-8313-7997354162B7}" presName="FourNodes_2" presStyleLbl="node1" presStyleIdx="1" presStyleCnt="4" custLinFactNeighborX="5485" custLinFactNeighborY="-9342">
        <dgm:presLayoutVars>
          <dgm:bulletEnabled val="1"/>
        </dgm:presLayoutVars>
      </dgm:prSet>
      <dgm:spPr/>
      <dgm:t>
        <a:bodyPr/>
        <a:lstStyle/>
        <a:p>
          <a:endParaRPr lang="en-US"/>
        </a:p>
      </dgm:t>
    </dgm:pt>
    <dgm:pt modelId="{14E30993-1785-4D26-8624-49B0A16D1605}" type="pres">
      <dgm:prSet presAssocID="{2A5FFFF6-B3B7-48E7-8313-7997354162B7}" presName="FourNodes_3" presStyleLbl="node1" presStyleIdx="2" presStyleCnt="4" custScaleX="103136" custScaleY="124584" custLinFactNeighborX="7241" custLinFactNeighborY="-10809">
        <dgm:presLayoutVars>
          <dgm:bulletEnabled val="1"/>
        </dgm:presLayoutVars>
      </dgm:prSet>
      <dgm:spPr/>
      <dgm:t>
        <a:bodyPr/>
        <a:lstStyle/>
        <a:p>
          <a:endParaRPr lang="en-US"/>
        </a:p>
      </dgm:t>
    </dgm:pt>
    <dgm:pt modelId="{D1702692-5C37-4D37-ABFC-2010A7B346AC}" type="pres">
      <dgm:prSet presAssocID="{2A5FFFF6-B3B7-48E7-8313-7997354162B7}" presName="FourNodes_4" presStyleLbl="node1" presStyleIdx="3" presStyleCnt="4" custScaleX="101735" custScaleY="117670" custLinFactNeighborX="-1265" custLinFactNeighborY="1725">
        <dgm:presLayoutVars>
          <dgm:bulletEnabled val="1"/>
        </dgm:presLayoutVars>
      </dgm:prSet>
      <dgm:spPr/>
      <dgm:t>
        <a:bodyPr/>
        <a:lstStyle/>
        <a:p>
          <a:endParaRPr lang="en-US"/>
        </a:p>
      </dgm:t>
    </dgm:pt>
    <dgm:pt modelId="{7A649BD1-A986-49F2-95BB-C36260E94134}" type="pres">
      <dgm:prSet presAssocID="{2A5FFFF6-B3B7-48E7-8313-7997354162B7}" presName="FourConn_1-2" presStyleLbl="fgAccFollowNode1" presStyleIdx="0" presStyleCnt="3" custScaleX="43300" custScaleY="70100" custLinFactX="111612" custLinFactNeighborX="200000" custLinFactNeighborY="-22036">
        <dgm:presLayoutVars>
          <dgm:bulletEnabled val="1"/>
        </dgm:presLayoutVars>
      </dgm:prSet>
      <dgm:spPr/>
      <dgm:t>
        <a:bodyPr/>
        <a:lstStyle/>
        <a:p>
          <a:endParaRPr lang="en-US"/>
        </a:p>
      </dgm:t>
    </dgm:pt>
    <dgm:pt modelId="{E1A7B83F-076B-41A7-8570-35F8C2948B79}" type="pres">
      <dgm:prSet presAssocID="{2A5FFFF6-B3B7-48E7-8313-7997354162B7}" presName="FourConn_2-3" presStyleLbl="fgAccFollowNode1" presStyleIdx="1" presStyleCnt="3" custScaleX="43300" custScaleY="81100" custLinFactX="73132" custLinFactNeighborX="100000" custLinFactNeighborY="-28254">
        <dgm:presLayoutVars>
          <dgm:bulletEnabled val="1"/>
        </dgm:presLayoutVars>
      </dgm:prSet>
      <dgm:spPr/>
      <dgm:t>
        <a:bodyPr/>
        <a:lstStyle/>
        <a:p>
          <a:endParaRPr lang="en-US"/>
        </a:p>
      </dgm:t>
    </dgm:pt>
    <dgm:pt modelId="{6600511B-B429-4156-AABF-974ED97F4142}" type="pres">
      <dgm:prSet presAssocID="{2A5FFFF6-B3B7-48E7-8313-7997354162B7}" presName="FourConn_3-4" presStyleLbl="fgAccFollowNode1" presStyleIdx="2" presStyleCnt="3" custScaleX="51200" custScaleY="64793" custLinFactX="272" custLinFactNeighborX="100000" custLinFactNeighborY="482">
        <dgm:presLayoutVars>
          <dgm:bulletEnabled val="1"/>
        </dgm:presLayoutVars>
      </dgm:prSet>
      <dgm:spPr/>
      <dgm:t>
        <a:bodyPr/>
        <a:lstStyle/>
        <a:p>
          <a:endParaRPr lang="en-US"/>
        </a:p>
      </dgm:t>
    </dgm:pt>
    <dgm:pt modelId="{15C2FEFE-A5E5-4D75-928C-F56144E28B3E}" type="pres">
      <dgm:prSet presAssocID="{2A5FFFF6-B3B7-48E7-8313-7997354162B7}" presName="FourNodes_1_text" presStyleLbl="node1" presStyleIdx="3" presStyleCnt="4">
        <dgm:presLayoutVars>
          <dgm:bulletEnabled val="1"/>
        </dgm:presLayoutVars>
      </dgm:prSet>
      <dgm:spPr/>
      <dgm:t>
        <a:bodyPr/>
        <a:lstStyle/>
        <a:p>
          <a:endParaRPr lang="en-US"/>
        </a:p>
      </dgm:t>
    </dgm:pt>
    <dgm:pt modelId="{356F00CC-95A1-493A-AA3D-7D8B5FAC8BC9}" type="pres">
      <dgm:prSet presAssocID="{2A5FFFF6-B3B7-48E7-8313-7997354162B7}" presName="FourNodes_2_text" presStyleLbl="node1" presStyleIdx="3" presStyleCnt="4">
        <dgm:presLayoutVars>
          <dgm:bulletEnabled val="1"/>
        </dgm:presLayoutVars>
      </dgm:prSet>
      <dgm:spPr/>
      <dgm:t>
        <a:bodyPr/>
        <a:lstStyle/>
        <a:p>
          <a:endParaRPr lang="en-US"/>
        </a:p>
      </dgm:t>
    </dgm:pt>
    <dgm:pt modelId="{5872A2F2-16E7-44D0-AD72-0EF752CD3D08}" type="pres">
      <dgm:prSet presAssocID="{2A5FFFF6-B3B7-48E7-8313-7997354162B7}" presName="FourNodes_3_text" presStyleLbl="node1" presStyleIdx="3" presStyleCnt="4">
        <dgm:presLayoutVars>
          <dgm:bulletEnabled val="1"/>
        </dgm:presLayoutVars>
      </dgm:prSet>
      <dgm:spPr/>
      <dgm:t>
        <a:bodyPr/>
        <a:lstStyle/>
        <a:p>
          <a:endParaRPr lang="en-US"/>
        </a:p>
      </dgm:t>
    </dgm:pt>
    <dgm:pt modelId="{0289CF0D-192C-455C-90C1-6EC3E871C44B}" type="pres">
      <dgm:prSet presAssocID="{2A5FFFF6-B3B7-48E7-8313-7997354162B7}" presName="FourNodes_4_text" presStyleLbl="node1" presStyleIdx="3" presStyleCnt="4">
        <dgm:presLayoutVars>
          <dgm:bulletEnabled val="1"/>
        </dgm:presLayoutVars>
      </dgm:prSet>
      <dgm:spPr/>
      <dgm:t>
        <a:bodyPr/>
        <a:lstStyle/>
        <a:p>
          <a:endParaRPr lang="en-US"/>
        </a:p>
      </dgm:t>
    </dgm:pt>
  </dgm:ptLst>
  <dgm:cxnLst>
    <dgm:cxn modelId="{5036F267-5038-4813-B7DF-74FA409F8CC8}" type="presOf" srcId="{6E127C39-6883-405E-BDCF-2AE20C2AAC3E}" destId="{5872A2F2-16E7-44D0-AD72-0EF752CD3D08}" srcOrd="1" destOrd="3" presId="urn:microsoft.com/office/officeart/2005/8/layout/vProcess5"/>
    <dgm:cxn modelId="{2F8E375F-413B-4DCA-A64D-E8AADDE92A93}" type="presOf" srcId="{847E23D0-DC77-4B60-A970-ECA8028A82B0}" destId="{15C2FEFE-A5E5-4D75-928C-F56144E28B3E}" srcOrd="1" destOrd="1" presId="urn:microsoft.com/office/officeart/2005/8/layout/vProcess5"/>
    <dgm:cxn modelId="{75D510EE-A5F1-4C12-9101-A10DE3E4735E}" type="presOf" srcId="{5775F4DF-9250-44AB-B473-C4101CCC3FF5}" destId="{DAD1701F-F173-4887-8D6E-5D0EC1A8EFFF}" srcOrd="0" destOrd="3" presId="urn:microsoft.com/office/officeart/2005/8/layout/vProcess5"/>
    <dgm:cxn modelId="{18DCC4A9-CFB6-4925-96E7-182752539FA6}" type="presOf" srcId="{C9575E9B-4A64-4CE9-90F0-12AB97EC5E78}" destId="{0289CF0D-192C-455C-90C1-6EC3E871C44B}" srcOrd="1" destOrd="3" presId="urn:microsoft.com/office/officeart/2005/8/layout/vProcess5"/>
    <dgm:cxn modelId="{E3CC2E15-A2D3-4075-A2DE-2FB506E1BE6F}" type="presOf" srcId="{6E127C39-6883-405E-BDCF-2AE20C2AAC3E}" destId="{14E30993-1785-4D26-8624-49B0A16D1605}" srcOrd="0" destOrd="3" presId="urn:microsoft.com/office/officeart/2005/8/layout/vProcess5"/>
    <dgm:cxn modelId="{FB02F073-F6F7-46D7-9BC0-D9AF386E888D}" type="presOf" srcId="{684118A0-5B2B-4A69-B6BF-342B116049C9}" destId="{5872A2F2-16E7-44D0-AD72-0EF752CD3D08}" srcOrd="1" destOrd="1" presId="urn:microsoft.com/office/officeart/2005/8/layout/vProcess5"/>
    <dgm:cxn modelId="{F6BCB88B-57FF-4F86-8C16-8FB98D541364}" type="presOf" srcId="{D4B6D475-A1FD-45DE-9D8D-217CBAA23AC2}" destId="{0289CF0D-192C-455C-90C1-6EC3E871C44B}" srcOrd="1" destOrd="2" presId="urn:microsoft.com/office/officeart/2005/8/layout/vProcess5"/>
    <dgm:cxn modelId="{DD59893B-9049-450F-A024-A04108274883}" srcId="{88B589AA-ECBD-4B45-A5E0-39601A87CB62}" destId="{E36400DA-B901-43D5-8EC6-82BED7352A54}" srcOrd="0" destOrd="0" parTransId="{ECE1FDF6-6EAB-4792-A79A-9FEAC3DD55FD}" sibTransId="{16FE3D82-93E5-49BF-ACCD-ADF9FD50C659}"/>
    <dgm:cxn modelId="{B6730201-B4B3-4298-8256-3B4ABC415CA8}" srcId="{941D48E1-137F-4628-AFF4-52CFCBA70AB7}" destId="{23C526AA-0226-4CD2-979A-BC5BB3C942E3}" srcOrd="1" destOrd="0" parTransId="{473061EC-0796-47FB-992D-E07FDEB4C020}" sibTransId="{26F921C4-9CEA-4E65-A7CC-DB42B66D05C7}"/>
    <dgm:cxn modelId="{349AA9C3-8FE0-4627-BD55-BC37618BF0C5}" srcId="{7A07DCE8-E01C-4A58-9957-E27E0AD6528D}" destId="{F81E63DC-8E38-4D98-BCF7-E7402EF098AA}" srcOrd="0" destOrd="0" parTransId="{09922636-84CB-4D93-8D93-4D4E0D1BB704}" sibTransId="{F638254E-F9B0-4C67-A1ED-731FEFC60896}"/>
    <dgm:cxn modelId="{91BD44E2-578F-42E3-87DB-DF6A64FD0944}" srcId="{7A07DCE8-E01C-4A58-9957-E27E0AD6528D}" destId="{32D501FC-03B4-4A62-9E3B-C3775FAB1CFA}" srcOrd="1" destOrd="0" parTransId="{8185B09C-710F-44CA-814F-FDC306B436E4}" sibTransId="{3391FA63-129E-49E9-A165-27BFA26D4B40}"/>
    <dgm:cxn modelId="{D424B351-51D5-48D2-89BE-3C540F18B0E0}" srcId="{11F4ACFA-1486-45FB-887A-0B3F73AF345F}" destId="{E09B1B6B-F3FC-45CD-97F2-7C3C78E6A1B3}" srcOrd="1" destOrd="0" parTransId="{9049AAC7-6D09-4BAE-8B80-A6DB1310B6F3}" sibTransId="{968FDC51-8FB4-4C1A-A199-EF2D342B6A15}"/>
    <dgm:cxn modelId="{41204390-D25A-429D-B91A-62FEF73334C9}" type="presOf" srcId="{A7F72E25-F0EC-4297-B5DD-0B91ACD74E0A}" destId="{7A649BD1-A986-49F2-95BB-C36260E94134}" srcOrd="0" destOrd="0" presId="urn:microsoft.com/office/officeart/2005/8/layout/vProcess5"/>
    <dgm:cxn modelId="{D187B442-339E-4198-B08C-01A823779792}" srcId="{11F4ACFA-1486-45FB-887A-0B3F73AF345F}" destId="{684118A0-5B2B-4A69-B6BF-342B116049C9}" srcOrd="0" destOrd="0" parTransId="{690C42C2-DEDB-4FE0-AB3C-56EAB825341E}" sibTransId="{571518F3-69D8-4416-B9DA-E67C77575DB2}"/>
    <dgm:cxn modelId="{1C937911-F8DF-4E59-BBE8-647C83B78766}" type="presOf" srcId="{23C526AA-0226-4CD2-979A-BC5BB3C942E3}" destId="{3DF5F7FF-592A-445C-BC52-4F4856428379}" srcOrd="0" destOrd="2" presId="urn:microsoft.com/office/officeart/2005/8/layout/vProcess5"/>
    <dgm:cxn modelId="{56B19674-E734-4BC3-8C91-E5871173932E}" srcId="{88B589AA-ECBD-4B45-A5E0-39601A87CB62}" destId="{D4B6D475-A1FD-45DE-9D8D-217CBAA23AC2}" srcOrd="1" destOrd="0" parTransId="{71AED45D-70C5-473B-A169-62A584BBA645}" sibTransId="{C4DA07F2-3B83-40FE-A98C-D187BD86F8BC}"/>
    <dgm:cxn modelId="{23B6733B-3418-4660-94FE-D5F5D437D2C5}" type="presOf" srcId="{23C526AA-0226-4CD2-979A-BC5BB3C942E3}" destId="{15C2FEFE-A5E5-4D75-928C-F56144E28B3E}" srcOrd="1" destOrd="2" presId="urn:microsoft.com/office/officeart/2005/8/layout/vProcess5"/>
    <dgm:cxn modelId="{5E0D42BF-1511-493C-96EB-9EF715B01F8D}" type="presOf" srcId="{E36400DA-B901-43D5-8EC6-82BED7352A54}" destId="{0289CF0D-192C-455C-90C1-6EC3E871C44B}" srcOrd="1" destOrd="1" presId="urn:microsoft.com/office/officeart/2005/8/layout/vProcess5"/>
    <dgm:cxn modelId="{899AEA6F-5598-46F2-8BF0-6ABD539E2E99}" type="presOf" srcId="{F81E63DC-8E38-4D98-BCF7-E7402EF098AA}" destId="{DAD1701F-F173-4887-8D6E-5D0EC1A8EFFF}" srcOrd="0" destOrd="1" presId="urn:microsoft.com/office/officeart/2005/8/layout/vProcess5"/>
    <dgm:cxn modelId="{C6A02E05-E7E5-45ED-951F-5CA079E8C3FB}" type="presOf" srcId="{C9575E9B-4A64-4CE9-90F0-12AB97EC5E78}" destId="{D1702692-5C37-4D37-ABFC-2010A7B346AC}" srcOrd="0" destOrd="3" presId="urn:microsoft.com/office/officeart/2005/8/layout/vProcess5"/>
    <dgm:cxn modelId="{AD8A9513-9865-4563-A4B9-5257074E445F}" type="presOf" srcId="{E36400DA-B901-43D5-8EC6-82BED7352A54}" destId="{D1702692-5C37-4D37-ABFC-2010A7B346AC}" srcOrd="0" destOrd="1" presId="urn:microsoft.com/office/officeart/2005/8/layout/vProcess5"/>
    <dgm:cxn modelId="{1D46F218-98B1-4B12-937B-D370A80E568D}" type="presOf" srcId="{5775F4DF-9250-44AB-B473-C4101CCC3FF5}" destId="{356F00CC-95A1-493A-AA3D-7D8B5FAC8BC9}" srcOrd="1" destOrd="3" presId="urn:microsoft.com/office/officeart/2005/8/layout/vProcess5"/>
    <dgm:cxn modelId="{1235F559-D270-4A2F-9224-0C93691673C5}" type="presOf" srcId="{7A07DCE8-E01C-4A58-9957-E27E0AD6528D}" destId="{DAD1701F-F173-4887-8D6E-5D0EC1A8EFFF}" srcOrd="0" destOrd="0" presId="urn:microsoft.com/office/officeart/2005/8/layout/vProcess5"/>
    <dgm:cxn modelId="{E22C80F3-185C-4B51-AAA6-A3BE33D78EAF}" srcId="{88B589AA-ECBD-4B45-A5E0-39601A87CB62}" destId="{C9575E9B-4A64-4CE9-90F0-12AB97EC5E78}" srcOrd="2" destOrd="0" parTransId="{1727BBAD-B553-4D25-999E-4C95E7311ACA}" sibTransId="{D052AF17-2977-4887-BEEC-FE1E9458BB88}"/>
    <dgm:cxn modelId="{0A12A8DA-0251-47F8-9390-0E8B19508333}" type="presOf" srcId="{E09B1B6B-F3FC-45CD-97F2-7C3C78E6A1B3}" destId="{5872A2F2-16E7-44D0-AD72-0EF752CD3D08}" srcOrd="1" destOrd="2" presId="urn:microsoft.com/office/officeart/2005/8/layout/vProcess5"/>
    <dgm:cxn modelId="{AB90DF80-50FC-4A13-BB53-AEA1735DE5DC}" type="presOf" srcId="{E09B1B6B-F3FC-45CD-97F2-7C3C78E6A1B3}" destId="{14E30993-1785-4D26-8624-49B0A16D1605}" srcOrd="0" destOrd="2" presId="urn:microsoft.com/office/officeart/2005/8/layout/vProcess5"/>
    <dgm:cxn modelId="{1CDFAAC9-74F8-479F-B7D3-8D1F70688504}" srcId="{2A5FFFF6-B3B7-48E7-8313-7997354162B7}" destId="{7A07DCE8-E01C-4A58-9957-E27E0AD6528D}" srcOrd="1" destOrd="0" parTransId="{E8820F7E-2C85-487A-A18A-A16A9B323FF7}" sibTransId="{67953F8B-6EA3-4930-A650-0215B56F61A0}"/>
    <dgm:cxn modelId="{7F6E8920-0BAA-4C66-9DCE-C8BBAAF38442}" type="presOf" srcId="{D4B6D475-A1FD-45DE-9D8D-217CBAA23AC2}" destId="{D1702692-5C37-4D37-ABFC-2010A7B346AC}" srcOrd="0" destOrd="2" presId="urn:microsoft.com/office/officeart/2005/8/layout/vProcess5"/>
    <dgm:cxn modelId="{3F0B198B-12A2-40F0-856A-76B033C12459}" type="presOf" srcId="{F81E63DC-8E38-4D98-BCF7-E7402EF098AA}" destId="{356F00CC-95A1-493A-AA3D-7D8B5FAC8BC9}" srcOrd="1" destOrd="1" presId="urn:microsoft.com/office/officeart/2005/8/layout/vProcess5"/>
    <dgm:cxn modelId="{80B04884-5773-4708-8FA3-8C1163D2002E}" srcId="{2A5FFFF6-B3B7-48E7-8313-7997354162B7}" destId="{941D48E1-137F-4628-AFF4-52CFCBA70AB7}" srcOrd="0" destOrd="0" parTransId="{A71F9177-25E4-4679-8B7D-DA6E8F604AA6}" sibTransId="{A7F72E25-F0EC-4297-B5DD-0B91ACD74E0A}"/>
    <dgm:cxn modelId="{2D559673-2069-4B4C-9DAC-E44DF7C0C62D}" type="presOf" srcId="{11F4ACFA-1486-45FB-887A-0B3F73AF345F}" destId="{14E30993-1785-4D26-8624-49B0A16D1605}" srcOrd="0" destOrd="0" presId="urn:microsoft.com/office/officeart/2005/8/layout/vProcess5"/>
    <dgm:cxn modelId="{A79154EA-98E2-4269-BE55-BDA7862BE181}" type="presOf" srcId="{7A07DCE8-E01C-4A58-9957-E27E0AD6528D}" destId="{356F00CC-95A1-493A-AA3D-7D8B5FAC8BC9}" srcOrd="1" destOrd="0" presId="urn:microsoft.com/office/officeart/2005/8/layout/vProcess5"/>
    <dgm:cxn modelId="{92F7A72A-92A8-4AFD-BD7A-9DA369B7AC6C}" srcId="{7A07DCE8-E01C-4A58-9957-E27E0AD6528D}" destId="{5775F4DF-9250-44AB-B473-C4101CCC3FF5}" srcOrd="2" destOrd="0" parTransId="{8CE76085-1167-44A1-9C01-F36A04AE6161}" sibTransId="{3B9563D0-AA4E-4303-9FE8-1F13E5589E8F}"/>
    <dgm:cxn modelId="{7AFFF58F-1F9F-4466-9EA8-FE17B5B06C99}" type="presOf" srcId="{2A5FFFF6-B3B7-48E7-8313-7997354162B7}" destId="{2631759B-E132-4040-B9DA-9470A9C0CA73}" srcOrd="0" destOrd="0" presId="urn:microsoft.com/office/officeart/2005/8/layout/vProcess5"/>
    <dgm:cxn modelId="{84E54435-824B-4FF6-BC31-A4F6E3AABEE7}" type="presOf" srcId="{32D501FC-03B4-4A62-9E3B-C3775FAB1CFA}" destId="{DAD1701F-F173-4887-8D6E-5D0EC1A8EFFF}" srcOrd="0" destOrd="2" presId="urn:microsoft.com/office/officeart/2005/8/layout/vProcess5"/>
    <dgm:cxn modelId="{F8E02C71-366A-4851-BF6C-E6464EF1F3F9}" type="presOf" srcId="{941D48E1-137F-4628-AFF4-52CFCBA70AB7}" destId="{3DF5F7FF-592A-445C-BC52-4F4856428379}" srcOrd="0" destOrd="0" presId="urn:microsoft.com/office/officeart/2005/8/layout/vProcess5"/>
    <dgm:cxn modelId="{42870EF9-A09E-477F-B864-1E751ED3755C}" type="presOf" srcId="{684118A0-5B2B-4A69-B6BF-342B116049C9}" destId="{14E30993-1785-4D26-8624-49B0A16D1605}" srcOrd="0" destOrd="1" presId="urn:microsoft.com/office/officeart/2005/8/layout/vProcess5"/>
    <dgm:cxn modelId="{29C17D39-22AE-4053-B8AB-2E1DCB964BC8}" type="presOf" srcId="{32D501FC-03B4-4A62-9E3B-C3775FAB1CFA}" destId="{356F00CC-95A1-493A-AA3D-7D8B5FAC8BC9}" srcOrd="1" destOrd="2" presId="urn:microsoft.com/office/officeart/2005/8/layout/vProcess5"/>
    <dgm:cxn modelId="{A724ED3D-DDE4-41E5-9077-2A75CCE97EE0}" type="presOf" srcId="{941D48E1-137F-4628-AFF4-52CFCBA70AB7}" destId="{15C2FEFE-A5E5-4D75-928C-F56144E28B3E}" srcOrd="1" destOrd="0" presId="urn:microsoft.com/office/officeart/2005/8/layout/vProcess5"/>
    <dgm:cxn modelId="{8163AC72-96C0-41CD-9094-3E8853FE4EDB}" type="presOf" srcId="{88B589AA-ECBD-4B45-A5E0-39601A87CB62}" destId="{D1702692-5C37-4D37-ABFC-2010A7B346AC}" srcOrd="0" destOrd="0" presId="urn:microsoft.com/office/officeart/2005/8/layout/vProcess5"/>
    <dgm:cxn modelId="{98BC923A-0A0F-4249-A82E-3AFFD9DB17B6}" type="presOf" srcId="{88B589AA-ECBD-4B45-A5E0-39601A87CB62}" destId="{0289CF0D-192C-455C-90C1-6EC3E871C44B}" srcOrd="1" destOrd="0" presId="urn:microsoft.com/office/officeart/2005/8/layout/vProcess5"/>
    <dgm:cxn modelId="{263EC39C-AE31-4046-B14F-D8731813A9B0}" srcId="{941D48E1-137F-4628-AFF4-52CFCBA70AB7}" destId="{847E23D0-DC77-4B60-A970-ECA8028A82B0}" srcOrd="0" destOrd="0" parTransId="{F6B0CE9B-0011-4DA5-B825-CF7DF4A9438F}" sibTransId="{118AA3DE-0D5C-4FB8-BDD2-B4039AD5C2A6}"/>
    <dgm:cxn modelId="{3D806ED4-1EF5-4EE5-BEB0-C09EB9051003}" srcId="{2A5FFFF6-B3B7-48E7-8313-7997354162B7}" destId="{88B589AA-ECBD-4B45-A5E0-39601A87CB62}" srcOrd="3" destOrd="0" parTransId="{DD8F1D91-8756-4775-86E7-CC84014368A6}" sibTransId="{A50F8DC0-8DC5-459E-B4B8-3C2E599C6D2F}"/>
    <dgm:cxn modelId="{01E167AE-E84C-4D37-B726-F76B185ADDF5}" type="presOf" srcId="{B3F611AF-0B55-4365-8E7D-65E6BB33DF60}" destId="{6600511B-B429-4156-AABF-974ED97F4142}" srcOrd="0" destOrd="0" presId="urn:microsoft.com/office/officeart/2005/8/layout/vProcess5"/>
    <dgm:cxn modelId="{A897BEAA-9BA3-4F57-B2AF-C32CA982D6EE}" srcId="{2A5FFFF6-B3B7-48E7-8313-7997354162B7}" destId="{11F4ACFA-1486-45FB-887A-0B3F73AF345F}" srcOrd="2" destOrd="0" parTransId="{E604481E-B394-4374-A361-36616B3BE357}" sibTransId="{B3F611AF-0B55-4365-8E7D-65E6BB33DF60}"/>
    <dgm:cxn modelId="{9D4B200C-114C-4BBA-93F5-C58E737FDFE4}" type="presOf" srcId="{847E23D0-DC77-4B60-A970-ECA8028A82B0}" destId="{3DF5F7FF-592A-445C-BC52-4F4856428379}" srcOrd="0" destOrd="1" presId="urn:microsoft.com/office/officeart/2005/8/layout/vProcess5"/>
    <dgm:cxn modelId="{CB981621-8050-4067-AD5E-70064E7B0F30}" type="presOf" srcId="{67953F8B-6EA3-4930-A650-0215B56F61A0}" destId="{E1A7B83F-076B-41A7-8570-35F8C2948B79}" srcOrd="0" destOrd="0" presId="urn:microsoft.com/office/officeart/2005/8/layout/vProcess5"/>
    <dgm:cxn modelId="{7AD16B2B-24ED-4076-BDA9-F412F8ABB220}" srcId="{11F4ACFA-1486-45FB-887A-0B3F73AF345F}" destId="{6E127C39-6883-405E-BDCF-2AE20C2AAC3E}" srcOrd="2" destOrd="0" parTransId="{54455868-0E1D-415E-B09D-C2E6930A4258}" sibTransId="{B3E92E7B-8D80-4505-9EC1-7F3B412CAF00}"/>
    <dgm:cxn modelId="{39E723CF-EB08-4727-A803-93489A665FC4}" type="presOf" srcId="{11F4ACFA-1486-45FB-887A-0B3F73AF345F}" destId="{5872A2F2-16E7-44D0-AD72-0EF752CD3D08}" srcOrd="1" destOrd="0" presId="urn:microsoft.com/office/officeart/2005/8/layout/vProcess5"/>
    <dgm:cxn modelId="{451CE16B-FFBF-4785-888C-A4F9658EE71F}" type="presParOf" srcId="{2631759B-E132-4040-B9DA-9470A9C0CA73}" destId="{E1A83B6C-6379-4B0F-8639-9EF9A5641FC3}" srcOrd="0" destOrd="0" presId="urn:microsoft.com/office/officeart/2005/8/layout/vProcess5"/>
    <dgm:cxn modelId="{CCB2BCDC-888B-426E-9BA9-D237178A0B4E}" type="presParOf" srcId="{2631759B-E132-4040-B9DA-9470A9C0CA73}" destId="{3DF5F7FF-592A-445C-BC52-4F4856428379}" srcOrd="1" destOrd="0" presId="urn:microsoft.com/office/officeart/2005/8/layout/vProcess5"/>
    <dgm:cxn modelId="{E208F59E-235D-4250-865B-1665AB0A40CC}" type="presParOf" srcId="{2631759B-E132-4040-B9DA-9470A9C0CA73}" destId="{DAD1701F-F173-4887-8D6E-5D0EC1A8EFFF}" srcOrd="2" destOrd="0" presId="urn:microsoft.com/office/officeart/2005/8/layout/vProcess5"/>
    <dgm:cxn modelId="{32E4C74B-261B-40C1-8657-A2483C71E3DC}" type="presParOf" srcId="{2631759B-E132-4040-B9DA-9470A9C0CA73}" destId="{14E30993-1785-4D26-8624-49B0A16D1605}" srcOrd="3" destOrd="0" presId="urn:microsoft.com/office/officeart/2005/8/layout/vProcess5"/>
    <dgm:cxn modelId="{CEA09F49-1CDB-49E9-AFDA-EFAA9D447516}" type="presParOf" srcId="{2631759B-E132-4040-B9DA-9470A9C0CA73}" destId="{D1702692-5C37-4D37-ABFC-2010A7B346AC}" srcOrd="4" destOrd="0" presId="urn:microsoft.com/office/officeart/2005/8/layout/vProcess5"/>
    <dgm:cxn modelId="{4470C1FD-3575-42AA-A0F8-FA49DC633881}" type="presParOf" srcId="{2631759B-E132-4040-B9DA-9470A9C0CA73}" destId="{7A649BD1-A986-49F2-95BB-C36260E94134}" srcOrd="5" destOrd="0" presId="urn:microsoft.com/office/officeart/2005/8/layout/vProcess5"/>
    <dgm:cxn modelId="{3A61BFC0-B2F6-411F-B114-33F5E904EE34}" type="presParOf" srcId="{2631759B-E132-4040-B9DA-9470A9C0CA73}" destId="{E1A7B83F-076B-41A7-8570-35F8C2948B79}" srcOrd="6" destOrd="0" presId="urn:microsoft.com/office/officeart/2005/8/layout/vProcess5"/>
    <dgm:cxn modelId="{B184E733-924C-4E95-BFE5-7D4F65458D4C}" type="presParOf" srcId="{2631759B-E132-4040-B9DA-9470A9C0CA73}" destId="{6600511B-B429-4156-AABF-974ED97F4142}" srcOrd="7" destOrd="0" presId="urn:microsoft.com/office/officeart/2005/8/layout/vProcess5"/>
    <dgm:cxn modelId="{83E3F93B-8869-4E49-A859-E1636F40632A}" type="presParOf" srcId="{2631759B-E132-4040-B9DA-9470A9C0CA73}" destId="{15C2FEFE-A5E5-4D75-928C-F56144E28B3E}" srcOrd="8" destOrd="0" presId="urn:microsoft.com/office/officeart/2005/8/layout/vProcess5"/>
    <dgm:cxn modelId="{BCC3CAD7-C537-44DB-9E93-3EB954A450F7}" type="presParOf" srcId="{2631759B-E132-4040-B9DA-9470A9C0CA73}" destId="{356F00CC-95A1-493A-AA3D-7D8B5FAC8BC9}" srcOrd="9" destOrd="0" presId="urn:microsoft.com/office/officeart/2005/8/layout/vProcess5"/>
    <dgm:cxn modelId="{674ACA93-1924-4576-9B95-2274A171D5AF}" type="presParOf" srcId="{2631759B-E132-4040-B9DA-9470A9C0CA73}" destId="{5872A2F2-16E7-44D0-AD72-0EF752CD3D08}" srcOrd="10" destOrd="0" presId="urn:microsoft.com/office/officeart/2005/8/layout/vProcess5"/>
    <dgm:cxn modelId="{483774AE-4741-497F-8526-632285F1ABF8}" type="presParOf" srcId="{2631759B-E132-4040-B9DA-9470A9C0CA73}" destId="{0289CF0D-192C-455C-90C1-6EC3E871C44B}" srcOrd="11" destOrd="0" presId="urn:microsoft.com/office/officeart/2005/8/layout/vProcess5"/>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6D1FA3-BDB0-4226-8519-62F97B8F81BC}"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20C99F03-4961-4796-A15D-A2F9FB95E1B1}">
      <dgm:prSet phldrT="[Text]"/>
      <dgm:spPr/>
      <dgm:t>
        <a:bodyPr/>
        <a:lstStyle/>
        <a:p>
          <a:r>
            <a:rPr lang="en-US" dirty="0" smtClean="0"/>
            <a:t>Machine Learning</a:t>
          </a:r>
          <a:endParaRPr lang="en-US" dirty="0"/>
        </a:p>
      </dgm:t>
    </dgm:pt>
    <dgm:pt modelId="{7E9D387B-8FF6-4B02-B7D7-8AEA8D70A5B3}" type="parTrans" cxnId="{42400E09-659C-4194-ABB3-3CC1BB45E084}">
      <dgm:prSet/>
      <dgm:spPr/>
      <dgm:t>
        <a:bodyPr/>
        <a:lstStyle/>
        <a:p>
          <a:endParaRPr lang="en-US"/>
        </a:p>
      </dgm:t>
    </dgm:pt>
    <dgm:pt modelId="{1F1AFC36-7148-46E3-8845-71F1196C26CD}" type="sibTrans" cxnId="{42400E09-659C-4194-ABB3-3CC1BB45E084}">
      <dgm:prSet/>
      <dgm:spPr/>
      <dgm:t>
        <a:bodyPr/>
        <a:lstStyle/>
        <a:p>
          <a:endParaRPr lang="en-US"/>
        </a:p>
      </dgm:t>
    </dgm:pt>
    <dgm:pt modelId="{B5A24B12-8EBD-4469-8F06-BFE3565D5DB9}">
      <dgm:prSet phldrT="[Text]" custT="1"/>
      <dgm:spPr/>
      <dgm:t>
        <a:bodyPr/>
        <a:lstStyle/>
        <a:p>
          <a:r>
            <a:rPr lang="en-US" sz="1400" b="1" dirty="0" smtClean="0">
              <a:solidFill>
                <a:schemeClr val="accent1">
                  <a:lumMod val="50000"/>
                </a:schemeClr>
              </a:solidFill>
            </a:rPr>
            <a:t>Unsupervised</a:t>
          </a:r>
          <a:endParaRPr lang="en-US" sz="1400" b="1" dirty="0">
            <a:solidFill>
              <a:schemeClr val="accent1">
                <a:lumMod val="50000"/>
              </a:schemeClr>
            </a:solidFill>
          </a:endParaRPr>
        </a:p>
      </dgm:t>
    </dgm:pt>
    <dgm:pt modelId="{C51566C3-A6DA-458D-8913-BFCD3F651D6C}" type="parTrans" cxnId="{A75B1CAA-4ACC-4EF3-9BB3-E01ED089CB17}">
      <dgm:prSet/>
      <dgm:spPr/>
      <dgm:t>
        <a:bodyPr/>
        <a:lstStyle/>
        <a:p>
          <a:endParaRPr lang="en-US"/>
        </a:p>
      </dgm:t>
    </dgm:pt>
    <dgm:pt modelId="{B75A85CB-A84A-431C-B82E-AC128CE3312E}" type="sibTrans" cxnId="{A75B1CAA-4ACC-4EF3-9BB3-E01ED089CB17}">
      <dgm:prSet/>
      <dgm:spPr/>
      <dgm:t>
        <a:bodyPr/>
        <a:lstStyle/>
        <a:p>
          <a:endParaRPr lang="en-US"/>
        </a:p>
      </dgm:t>
    </dgm:pt>
    <dgm:pt modelId="{507262E2-3FF5-4D74-A421-40D583964380}">
      <dgm:prSet phldrT="[Text]" custT="1"/>
      <dgm:spPr/>
      <dgm:t>
        <a:bodyPr/>
        <a:lstStyle/>
        <a:p>
          <a:r>
            <a:rPr lang="en-US" sz="1400" b="1" dirty="0" smtClean="0">
              <a:solidFill>
                <a:schemeClr val="accent3">
                  <a:lumMod val="50000"/>
                </a:schemeClr>
              </a:solidFill>
            </a:rPr>
            <a:t>Reinforcement Learning</a:t>
          </a:r>
        </a:p>
        <a:p>
          <a:r>
            <a:rPr lang="en-US" sz="1400" b="1" dirty="0" smtClean="0">
              <a:solidFill>
                <a:schemeClr val="accent3">
                  <a:lumMod val="50000"/>
                </a:schemeClr>
              </a:solidFill>
            </a:rPr>
            <a:t>(RL)</a:t>
          </a:r>
          <a:endParaRPr lang="en-US" sz="1400" b="1" dirty="0">
            <a:solidFill>
              <a:schemeClr val="accent3">
                <a:lumMod val="50000"/>
              </a:schemeClr>
            </a:solidFill>
          </a:endParaRPr>
        </a:p>
      </dgm:t>
    </dgm:pt>
    <dgm:pt modelId="{0A9B0094-EA6E-498C-AB2D-64D6CAE7F85F}" type="parTrans" cxnId="{6DA580CC-1118-4D14-A806-A6C8AF598397}">
      <dgm:prSet/>
      <dgm:spPr/>
      <dgm:t>
        <a:bodyPr/>
        <a:lstStyle/>
        <a:p>
          <a:endParaRPr lang="en-US"/>
        </a:p>
      </dgm:t>
    </dgm:pt>
    <dgm:pt modelId="{81067EB0-34AA-41B0-BF98-E55CBC731FDE}" type="sibTrans" cxnId="{6DA580CC-1118-4D14-A806-A6C8AF598397}">
      <dgm:prSet/>
      <dgm:spPr/>
      <dgm:t>
        <a:bodyPr/>
        <a:lstStyle/>
        <a:p>
          <a:endParaRPr lang="en-US"/>
        </a:p>
      </dgm:t>
    </dgm:pt>
    <dgm:pt modelId="{D0CA75EC-0828-4739-83B3-221B4D3C59F7}">
      <dgm:prSet phldrT="[Text]"/>
      <dgm:spPr/>
      <dgm:t>
        <a:bodyPr/>
        <a:lstStyle/>
        <a:p>
          <a:r>
            <a:rPr lang="en-US" b="1" dirty="0" smtClean="0">
              <a:solidFill>
                <a:srgbClr val="C00000"/>
              </a:solidFill>
            </a:rPr>
            <a:t>Supervised</a:t>
          </a:r>
          <a:endParaRPr lang="en-US" b="1" dirty="0">
            <a:solidFill>
              <a:srgbClr val="C00000"/>
            </a:solidFill>
          </a:endParaRPr>
        </a:p>
      </dgm:t>
    </dgm:pt>
    <dgm:pt modelId="{AE0F46C4-3EB3-44E4-9917-DC911DA2511C}" type="parTrans" cxnId="{624FEF11-7858-4B01-BEF5-D129C5B3C160}">
      <dgm:prSet/>
      <dgm:spPr/>
      <dgm:t>
        <a:bodyPr/>
        <a:lstStyle/>
        <a:p>
          <a:endParaRPr lang="en-US"/>
        </a:p>
      </dgm:t>
    </dgm:pt>
    <dgm:pt modelId="{AD74AB8F-E21A-4EB1-846F-A866AD83937F}" type="sibTrans" cxnId="{624FEF11-7858-4B01-BEF5-D129C5B3C160}">
      <dgm:prSet/>
      <dgm:spPr/>
      <dgm:t>
        <a:bodyPr/>
        <a:lstStyle/>
        <a:p>
          <a:endParaRPr lang="en-US"/>
        </a:p>
      </dgm:t>
    </dgm:pt>
    <dgm:pt modelId="{930F74E3-947F-4996-ABE8-39539936B31F}" type="pres">
      <dgm:prSet presAssocID="{B66D1FA3-BDB0-4226-8519-62F97B8F81BC}" presName="composite" presStyleCnt="0">
        <dgm:presLayoutVars>
          <dgm:chMax val="1"/>
          <dgm:dir/>
          <dgm:resizeHandles val="exact"/>
        </dgm:presLayoutVars>
      </dgm:prSet>
      <dgm:spPr/>
      <dgm:t>
        <a:bodyPr/>
        <a:lstStyle/>
        <a:p>
          <a:endParaRPr lang="en-US"/>
        </a:p>
      </dgm:t>
    </dgm:pt>
    <dgm:pt modelId="{94D9AAEC-E5D9-419E-B515-D7F361DAFAAF}" type="pres">
      <dgm:prSet presAssocID="{B66D1FA3-BDB0-4226-8519-62F97B8F81BC}" presName="radial" presStyleCnt="0">
        <dgm:presLayoutVars>
          <dgm:animLvl val="ctr"/>
        </dgm:presLayoutVars>
      </dgm:prSet>
      <dgm:spPr/>
    </dgm:pt>
    <dgm:pt modelId="{655F2A9C-98E0-4806-8AB2-25648D69B18B}" type="pres">
      <dgm:prSet presAssocID="{20C99F03-4961-4796-A15D-A2F9FB95E1B1}" presName="centerShape" presStyleLbl="vennNode1" presStyleIdx="0" presStyleCnt="4" custScaleX="95760" custScaleY="90085"/>
      <dgm:spPr/>
      <dgm:t>
        <a:bodyPr/>
        <a:lstStyle/>
        <a:p>
          <a:endParaRPr lang="en-US"/>
        </a:p>
      </dgm:t>
    </dgm:pt>
    <dgm:pt modelId="{8F7B6DCE-C93C-4905-BA8C-3F99BD919C9C}" type="pres">
      <dgm:prSet presAssocID="{B5A24B12-8EBD-4469-8F06-BFE3565D5DB9}" presName="node" presStyleLbl="vennNode1" presStyleIdx="1" presStyleCnt="4" custScaleX="127333" custScaleY="111819">
        <dgm:presLayoutVars>
          <dgm:bulletEnabled val="1"/>
        </dgm:presLayoutVars>
      </dgm:prSet>
      <dgm:spPr/>
      <dgm:t>
        <a:bodyPr/>
        <a:lstStyle/>
        <a:p>
          <a:endParaRPr lang="en-US"/>
        </a:p>
      </dgm:t>
    </dgm:pt>
    <dgm:pt modelId="{8CA85160-8C7C-4EA1-84F2-DA4F89F71BA1}" type="pres">
      <dgm:prSet presAssocID="{507262E2-3FF5-4D74-A421-40D583964380}" presName="node" presStyleLbl="vennNode1" presStyleIdx="2" presStyleCnt="4" custScaleX="116475" custScaleY="113088">
        <dgm:presLayoutVars>
          <dgm:bulletEnabled val="1"/>
        </dgm:presLayoutVars>
      </dgm:prSet>
      <dgm:spPr/>
      <dgm:t>
        <a:bodyPr/>
        <a:lstStyle/>
        <a:p>
          <a:endParaRPr lang="en-US"/>
        </a:p>
      </dgm:t>
    </dgm:pt>
    <dgm:pt modelId="{DF9A3DDC-8D2B-4B8F-A80F-2550913E0621}" type="pres">
      <dgm:prSet presAssocID="{D0CA75EC-0828-4739-83B3-221B4D3C59F7}" presName="node" presStyleLbl="vennNode1" presStyleIdx="3" presStyleCnt="4" custScaleX="109998" custScaleY="113567" custRadScaleRad="100139" custRadScaleInc="-3">
        <dgm:presLayoutVars>
          <dgm:bulletEnabled val="1"/>
        </dgm:presLayoutVars>
      </dgm:prSet>
      <dgm:spPr/>
      <dgm:t>
        <a:bodyPr/>
        <a:lstStyle/>
        <a:p>
          <a:endParaRPr lang="en-US"/>
        </a:p>
      </dgm:t>
    </dgm:pt>
  </dgm:ptLst>
  <dgm:cxnLst>
    <dgm:cxn modelId="{6DA580CC-1118-4D14-A806-A6C8AF598397}" srcId="{20C99F03-4961-4796-A15D-A2F9FB95E1B1}" destId="{507262E2-3FF5-4D74-A421-40D583964380}" srcOrd="1" destOrd="0" parTransId="{0A9B0094-EA6E-498C-AB2D-64D6CAE7F85F}" sibTransId="{81067EB0-34AA-41B0-BF98-E55CBC731FDE}"/>
    <dgm:cxn modelId="{6EDF39EC-CF6B-4667-B16F-949BEBC7AF5E}" type="presOf" srcId="{20C99F03-4961-4796-A15D-A2F9FB95E1B1}" destId="{655F2A9C-98E0-4806-8AB2-25648D69B18B}" srcOrd="0" destOrd="0" presId="urn:microsoft.com/office/officeart/2005/8/layout/radial3"/>
    <dgm:cxn modelId="{5069C6C1-9D94-428B-B0F4-E050C0D6E4BA}" type="presOf" srcId="{507262E2-3FF5-4D74-A421-40D583964380}" destId="{8CA85160-8C7C-4EA1-84F2-DA4F89F71BA1}" srcOrd="0" destOrd="0" presId="urn:microsoft.com/office/officeart/2005/8/layout/radial3"/>
    <dgm:cxn modelId="{7EFE5478-E380-485E-B551-0417BC535E28}" type="presOf" srcId="{B66D1FA3-BDB0-4226-8519-62F97B8F81BC}" destId="{930F74E3-947F-4996-ABE8-39539936B31F}" srcOrd="0" destOrd="0" presId="urn:microsoft.com/office/officeart/2005/8/layout/radial3"/>
    <dgm:cxn modelId="{4741746B-13AA-4793-A099-21804C7F9F26}" type="presOf" srcId="{D0CA75EC-0828-4739-83B3-221B4D3C59F7}" destId="{DF9A3DDC-8D2B-4B8F-A80F-2550913E0621}" srcOrd="0" destOrd="0" presId="urn:microsoft.com/office/officeart/2005/8/layout/radial3"/>
    <dgm:cxn modelId="{A75B1CAA-4ACC-4EF3-9BB3-E01ED089CB17}" srcId="{20C99F03-4961-4796-A15D-A2F9FB95E1B1}" destId="{B5A24B12-8EBD-4469-8F06-BFE3565D5DB9}" srcOrd="0" destOrd="0" parTransId="{C51566C3-A6DA-458D-8913-BFCD3F651D6C}" sibTransId="{B75A85CB-A84A-431C-B82E-AC128CE3312E}"/>
    <dgm:cxn modelId="{42400E09-659C-4194-ABB3-3CC1BB45E084}" srcId="{B66D1FA3-BDB0-4226-8519-62F97B8F81BC}" destId="{20C99F03-4961-4796-A15D-A2F9FB95E1B1}" srcOrd="0" destOrd="0" parTransId="{7E9D387B-8FF6-4B02-B7D7-8AEA8D70A5B3}" sibTransId="{1F1AFC36-7148-46E3-8845-71F1196C26CD}"/>
    <dgm:cxn modelId="{624FEF11-7858-4B01-BEF5-D129C5B3C160}" srcId="{20C99F03-4961-4796-A15D-A2F9FB95E1B1}" destId="{D0CA75EC-0828-4739-83B3-221B4D3C59F7}" srcOrd="2" destOrd="0" parTransId="{AE0F46C4-3EB3-44E4-9917-DC911DA2511C}" sibTransId="{AD74AB8F-E21A-4EB1-846F-A866AD83937F}"/>
    <dgm:cxn modelId="{8CCA9434-97DC-4EF7-BC54-631A5F840F1B}" type="presOf" srcId="{B5A24B12-8EBD-4469-8F06-BFE3565D5DB9}" destId="{8F7B6DCE-C93C-4905-BA8C-3F99BD919C9C}" srcOrd="0" destOrd="0" presId="urn:microsoft.com/office/officeart/2005/8/layout/radial3"/>
    <dgm:cxn modelId="{B66ECB7E-B770-4485-B630-E890BA319F8C}" type="presParOf" srcId="{930F74E3-947F-4996-ABE8-39539936B31F}" destId="{94D9AAEC-E5D9-419E-B515-D7F361DAFAAF}" srcOrd="0" destOrd="0" presId="urn:microsoft.com/office/officeart/2005/8/layout/radial3"/>
    <dgm:cxn modelId="{145119DA-FEFC-4475-ABD9-487B5D0B9635}" type="presParOf" srcId="{94D9AAEC-E5D9-419E-B515-D7F361DAFAAF}" destId="{655F2A9C-98E0-4806-8AB2-25648D69B18B}" srcOrd="0" destOrd="0" presId="urn:microsoft.com/office/officeart/2005/8/layout/radial3"/>
    <dgm:cxn modelId="{C35B92CE-1610-424B-9DD7-AC46798BB517}" type="presParOf" srcId="{94D9AAEC-E5D9-419E-B515-D7F361DAFAAF}" destId="{8F7B6DCE-C93C-4905-BA8C-3F99BD919C9C}" srcOrd="1" destOrd="0" presId="urn:microsoft.com/office/officeart/2005/8/layout/radial3"/>
    <dgm:cxn modelId="{78E3930E-533C-4ACA-BCA5-AA843E996766}" type="presParOf" srcId="{94D9AAEC-E5D9-419E-B515-D7F361DAFAAF}" destId="{8CA85160-8C7C-4EA1-84F2-DA4F89F71BA1}" srcOrd="2" destOrd="0" presId="urn:microsoft.com/office/officeart/2005/8/layout/radial3"/>
    <dgm:cxn modelId="{D7A3FE32-B29A-4CD9-BBF6-C882A2BAA862}" type="presParOf" srcId="{94D9AAEC-E5D9-419E-B515-D7F361DAFAAF}" destId="{DF9A3DDC-8D2B-4B8F-A80F-2550913E0621}" srcOrd="3" destOrd="0" presId="urn:microsoft.com/office/officeart/2005/8/layout/radial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CC8E57-35EC-4098-93CB-C24D1AD066B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E4FD29E9-405D-4603-954A-B88C12A9C567}">
      <dgm:prSet/>
      <dgm:spPr/>
      <dgm:t>
        <a:bodyPr/>
        <a:lstStyle/>
        <a:p>
          <a:r>
            <a:rPr lang="en-US" b="1" dirty="0" smtClean="0"/>
            <a:t>Perception</a:t>
          </a:r>
          <a:endParaRPr lang="en-US" b="1" dirty="0"/>
        </a:p>
      </dgm:t>
    </dgm:pt>
    <dgm:pt modelId="{D00D37B0-FA5D-4CD8-BC09-53E9A6663E2C}" type="parTrans" cxnId="{5AB09EAC-DAF3-430B-B125-89C6D41173B7}">
      <dgm:prSet/>
      <dgm:spPr/>
      <dgm:t>
        <a:bodyPr/>
        <a:lstStyle/>
        <a:p>
          <a:endParaRPr lang="en-US"/>
        </a:p>
      </dgm:t>
    </dgm:pt>
    <dgm:pt modelId="{C248AECF-A219-4C64-BA3A-43A478AC8587}" type="sibTrans" cxnId="{5AB09EAC-DAF3-430B-B125-89C6D41173B7}">
      <dgm:prSet/>
      <dgm:spPr/>
      <dgm:t>
        <a:bodyPr/>
        <a:lstStyle/>
        <a:p>
          <a:endParaRPr lang="en-US"/>
        </a:p>
      </dgm:t>
    </dgm:pt>
    <dgm:pt modelId="{C8987959-A1A0-4E26-A1AC-6CF4D35B17A3}">
      <dgm:prSet custT="1"/>
      <dgm:spPr/>
      <dgm:t>
        <a:bodyPr/>
        <a:lstStyle/>
        <a:p>
          <a:r>
            <a:rPr lang="en-US" sz="1400" dirty="0" smtClean="0"/>
            <a:t>One-one mapping: Associative</a:t>
          </a:r>
          <a:r>
            <a:rPr lang="en-US" sz="1400" dirty="0" smtClean="0">
              <a:sym typeface="Wingdings" pitchFamily="2" charset="2"/>
            </a:rPr>
            <a:t> </a:t>
          </a:r>
          <a:r>
            <a:rPr lang="en-US" sz="1400" b="1" u="sng" dirty="0" smtClean="0">
              <a:sym typeface="Wingdings" pitchFamily="2" charset="2"/>
            </a:rPr>
            <a:t>reactive mode</a:t>
          </a:r>
          <a:endParaRPr lang="en-US" sz="1400" dirty="0" smtClean="0"/>
        </a:p>
      </dgm:t>
    </dgm:pt>
    <dgm:pt modelId="{81023932-761D-4453-ABD8-15868CEDB5FC}" type="parTrans" cxnId="{CC295072-2270-4568-AAC3-58ED43075430}">
      <dgm:prSet/>
      <dgm:spPr/>
      <dgm:t>
        <a:bodyPr/>
        <a:lstStyle/>
        <a:p>
          <a:endParaRPr lang="en-US"/>
        </a:p>
      </dgm:t>
    </dgm:pt>
    <dgm:pt modelId="{553902CE-C536-45A7-A524-7D8E13FEF6BE}" type="sibTrans" cxnId="{CC295072-2270-4568-AAC3-58ED43075430}">
      <dgm:prSet/>
      <dgm:spPr/>
      <dgm:t>
        <a:bodyPr/>
        <a:lstStyle/>
        <a:p>
          <a:endParaRPr lang="en-US"/>
        </a:p>
      </dgm:t>
    </dgm:pt>
    <dgm:pt modelId="{A4D98DBE-E536-45BE-ABD8-ED887D391072}">
      <dgm:prSet custT="1"/>
      <dgm:spPr/>
      <dgm:t>
        <a:bodyPr/>
        <a:lstStyle/>
        <a:p>
          <a:r>
            <a:rPr lang="en-US" sz="1400" dirty="0" smtClean="0"/>
            <a:t>No integration of information, no sequence of events</a:t>
          </a:r>
        </a:p>
      </dgm:t>
    </dgm:pt>
    <dgm:pt modelId="{CED58033-488E-460C-AAEF-D245C8E08F31}" type="parTrans" cxnId="{0474A2C5-98E2-4F20-A72A-978F113B94E4}">
      <dgm:prSet/>
      <dgm:spPr/>
      <dgm:t>
        <a:bodyPr/>
        <a:lstStyle/>
        <a:p>
          <a:endParaRPr lang="en-US"/>
        </a:p>
      </dgm:t>
    </dgm:pt>
    <dgm:pt modelId="{C1D573D6-6D4C-45A7-B13C-3B4E31CE009F}" type="sibTrans" cxnId="{0474A2C5-98E2-4F20-A72A-978F113B94E4}">
      <dgm:prSet/>
      <dgm:spPr/>
      <dgm:t>
        <a:bodyPr/>
        <a:lstStyle/>
        <a:p>
          <a:endParaRPr lang="en-US"/>
        </a:p>
      </dgm:t>
    </dgm:pt>
    <dgm:pt modelId="{EF9B129D-16B8-4BB6-876B-38A8257088B6}">
      <dgm:prSet custT="1"/>
      <dgm:spPr/>
      <dgm:t>
        <a:bodyPr/>
        <a:lstStyle/>
        <a:p>
          <a:r>
            <a:rPr lang="en-US" sz="1400" dirty="0" smtClean="0"/>
            <a:t>Ex: traffic sign recognition</a:t>
          </a:r>
        </a:p>
      </dgm:t>
    </dgm:pt>
    <dgm:pt modelId="{9ADAA313-132E-4B01-B15E-59B5624E2F35}" type="parTrans" cxnId="{84CEEEDC-6D8D-423C-BC65-8FA215D98F91}">
      <dgm:prSet/>
      <dgm:spPr/>
      <dgm:t>
        <a:bodyPr/>
        <a:lstStyle/>
        <a:p>
          <a:endParaRPr lang="en-US"/>
        </a:p>
      </dgm:t>
    </dgm:pt>
    <dgm:pt modelId="{508ACF51-E4F3-41D5-96F5-9237D4A1C5B3}" type="sibTrans" cxnId="{84CEEEDC-6D8D-423C-BC65-8FA215D98F91}">
      <dgm:prSet/>
      <dgm:spPr/>
      <dgm:t>
        <a:bodyPr/>
        <a:lstStyle/>
        <a:p>
          <a:endParaRPr lang="en-US"/>
        </a:p>
      </dgm:t>
    </dgm:pt>
    <dgm:pt modelId="{DAE6DA54-E1C1-43B1-A765-4BD66A49F432}">
      <dgm:prSet/>
      <dgm:spPr/>
      <dgm:t>
        <a:bodyPr/>
        <a:lstStyle/>
        <a:p>
          <a:r>
            <a:rPr lang="en-US" b="1" dirty="0" smtClean="0"/>
            <a:t>Prediction</a:t>
          </a:r>
          <a:endParaRPr lang="en-US" b="1" dirty="0"/>
        </a:p>
      </dgm:t>
    </dgm:pt>
    <dgm:pt modelId="{4AE084B8-E011-4A6E-B465-5F9DE217043A}" type="parTrans" cxnId="{021DA955-3241-4650-8346-910BFA9A8F39}">
      <dgm:prSet/>
      <dgm:spPr/>
      <dgm:t>
        <a:bodyPr/>
        <a:lstStyle/>
        <a:p>
          <a:endParaRPr lang="en-US"/>
        </a:p>
      </dgm:t>
    </dgm:pt>
    <dgm:pt modelId="{98B065F0-67FD-4795-9D05-5A88D4B3407B}" type="sibTrans" cxnId="{021DA955-3241-4650-8346-910BFA9A8F39}">
      <dgm:prSet/>
      <dgm:spPr/>
      <dgm:t>
        <a:bodyPr/>
        <a:lstStyle/>
        <a:p>
          <a:endParaRPr lang="en-US"/>
        </a:p>
      </dgm:t>
    </dgm:pt>
    <dgm:pt modelId="{A7FD0E6C-54D7-4955-9F45-44E7ED7FC086}">
      <dgm:prSet custT="1"/>
      <dgm:spPr/>
      <dgm:t>
        <a:bodyPr/>
        <a:lstStyle/>
        <a:p>
          <a:r>
            <a:rPr lang="en-US" sz="1400" dirty="0" smtClean="0"/>
            <a:t>Many-one, Many-Many mapping, </a:t>
          </a:r>
          <a:r>
            <a:rPr lang="en-US" sz="1400" b="1" u="sng" dirty="0" smtClean="0"/>
            <a:t>memory mode</a:t>
          </a:r>
          <a:endParaRPr lang="en-US" sz="1400" dirty="0" smtClean="0"/>
        </a:p>
      </dgm:t>
    </dgm:pt>
    <dgm:pt modelId="{065405B5-657C-4FB3-9FC3-E5A74289BAA3}" type="parTrans" cxnId="{3A335F18-B9A2-404E-8075-14A753D0078A}">
      <dgm:prSet/>
      <dgm:spPr/>
      <dgm:t>
        <a:bodyPr/>
        <a:lstStyle/>
        <a:p>
          <a:endParaRPr lang="en-US"/>
        </a:p>
      </dgm:t>
    </dgm:pt>
    <dgm:pt modelId="{C30EA218-F264-43C8-AA55-03E335517C18}" type="sibTrans" cxnId="{3A335F18-B9A2-404E-8075-14A753D0078A}">
      <dgm:prSet/>
      <dgm:spPr/>
      <dgm:t>
        <a:bodyPr/>
        <a:lstStyle/>
        <a:p>
          <a:endParaRPr lang="en-US"/>
        </a:p>
      </dgm:t>
    </dgm:pt>
    <dgm:pt modelId="{5F83EFD3-BFC2-4B32-8056-7E6F0503BA95}">
      <dgm:prSet custT="1"/>
      <dgm:spPr/>
      <dgm:t>
        <a:bodyPr/>
        <a:lstStyle/>
        <a:p>
          <a:r>
            <a:rPr lang="en-US" sz="1400" dirty="0" smtClean="0"/>
            <a:t>Requires integration of info over time, build </a:t>
          </a:r>
          <a:r>
            <a:rPr lang="en-US" sz="1400" dirty="0" err="1" smtClean="0"/>
            <a:t>pdf</a:t>
          </a:r>
          <a:r>
            <a:rPr lang="en-US" sz="1400" dirty="0" smtClean="0"/>
            <a:t> of belief</a:t>
          </a:r>
        </a:p>
      </dgm:t>
    </dgm:pt>
    <dgm:pt modelId="{DCA66C7D-A225-40F5-8417-1B0A72B678DA}" type="parTrans" cxnId="{D96C9381-204E-4AE6-B5A7-40410D59789F}">
      <dgm:prSet/>
      <dgm:spPr/>
      <dgm:t>
        <a:bodyPr/>
        <a:lstStyle/>
        <a:p>
          <a:endParaRPr lang="en-US"/>
        </a:p>
      </dgm:t>
    </dgm:pt>
    <dgm:pt modelId="{A0707AF5-3EB3-433D-A6AE-D3C891BF3BA6}" type="sibTrans" cxnId="{D96C9381-204E-4AE6-B5A7-40410D59789F}">
      <dgm:prSet/>
      <dgm:spPr/>
      <dgm:t>
        <a:bodyPr/>
        <a:lstStyle/>
        <a:p>
          <a:endParaRPr lang="en-US"/>
        </a:p>
      </dgm:t>
    </dgm:pt>
    <dgm:pt modelId="{FA9E34F6-3F70-4A23-8812-B11039CF0D97}">
      <dgm:prSet custT="1"/>
      <dgm:spPr/>
      <dgm:t>
        <a:bodyPr/>
        <a:lstStyle/>
        <a:p>
          <a:r>
            <a:rPr lang="en-US" sz="1400" dirty="0" smtClean="0"/>
            <a:t>Ex: predict driving actions, mapping,..etc</a:t>
          </a:r>
        </a:p>
      </dgm:t>
    </dgm:pt>
    <dgm:pt modelId="{FBE65AF5-E9A3-4AD7-91CB-966B83AE24EA}" type="parTrans" cxnId="{A66092CC-581D-4179-93D1-0BBCF6D56E23}">
      <dgm:prSet/>
      <dgm:spPr/>
      <dgm:t>
        <a:bodyPr/>
        <a:lstStyle/>
        <a:p>
          <a:endParaRPr lang="en-US"/>
        </a:p>
      </dgm:t>
    </dgm:pt>
    <dgm:pt modelId="{71F52D2B-5AF6-457D-8332-1F0DAE55DFAD}" type="sibTrans" cxnId="{A66092CC-581D-4179-93D1-0BBCF6D56E23}">
      <dgm:prSet/>
      <dgm:spPr/>
      <dgm:t>
        <a:bodyPr/>
        <a:lstStyle/>
        <a:p>
          <a:endParaRPr lang="en-US"/>
        </a:p>
      </dgm:t>
    </dgm:pt>
    <dgm:pt modelId="{744819F2-A63F-4709-835D-4AC9282BE3B4}">
      <dgm:prSet/>
      <dgm:spPr/>
      <dgm:t>
        <a:bodyPr/>
        <a:lstStyle/>
        <a:p>
          <a:r>
            <a:rPr lang="en-US" b="1" dirty="0" smtClean="0"/>
            <a:t>Planning/</a:t>
          </a:r>
        </a:p>
        <a:p>
          <a:r>
            <a:rPr lang="en-US" b="1" dirty="0" smtClean="0"/>
            <a:t>Control</a:t>
          </a:r>
          <a:endParaRPr lang="en-US" b="1" dirty="0"/>
        </a:p>
      </dgm:t>
    </dgm:pt>
    <dgm:pt modelId="{A4656B84-B524-409E-991C-1BDAB20A3501}" type="parTrans" cxnId="{F9986303-BA66-40E9-8A32-45658B6285A1}">
      <dgm:prSet/>
      <dgm:spPr/>
      <dgm:t>
        <a:bodyPr/>
        <a:lstStyle/>
        <a:p>
          <a:endParaRPr lang="en-US"/>
        </a:p>
      </dgm:t>
    </dgm:pt>
    <dgm:pt modelId="{FB9D6448-A02C-4434-B909-D142DAE36E0E}" type="sibTrans" cxnId="{F9986303-BA66-40E9-8A32-45658B6285A1}">
      <dgm:prSet/>
      <dgm:spPr/>
      <dgm:t>
        <a:bodyPr/>
        <a:lstStyle/>
        <a:p>
          <a:endParaRPr lang="en-US"/>
        </a:p>
      </dgm:t>
    </dgm:pt>
    <dgm:pt modelId="{8AD8504A-3D08-46F9-B870-BB821FCA0956}">
      <dgm:prSet custT="1"/>
      <dgm:spPr/>
      <dgm:t>
        <a:bodyPr/>
        <a:lstStyle/>
        <a:p>
          <a:r>
            <a:rPr lang="en-US" sz="1400" dirty="0" smtClean="0">
              <a:sym typeface="Wingdings" pitchFamily="2" charset="2"/>
            </a:rPr>
            <a:t>Many-one </a:t>
          </a:r>
          <a:r>
            <a:rPr lang="en-US" sz="1400" dirty="0" smtClean="0">
              <a:sym typeface="Wingdings" pitchFamily="2" charset="2"/>
            </a:rPr>
            <a:t>relations + adaptation of planning actions, </a:t>
          </a:r>
          <a:r>
            <a:rPr lang="en-US" sz="1400" b="1" u="sng" dirty="0" smtClean="0">
              <a:sym typeface="Wingdings" pitchFamily="2" charset="2"/>
            </a:rPr>
            <a:t>planning mode</a:t>
          </a:r>
        </a:p>
      </dgm:t>
    </dgm:pt>
    <dgm:pt modelId="{A0828163-DCA4-49EE-8719-CD34C5847741}" type="parTrans" cxnId="{AD6FC8D2-CDDA-4327-9276-03B12EA41ACC}">
      <dgm:prSet/>
      <dgm:spPr/>
      <dgm:t>
        <a:bodyPr/>
        <a:lstStyle/>
        <a:p>
          <a:endParaRPr lang="en-US"/>
        </a:p>
      </dgm:t>
    </dgm:pt>
    <dgm:pt modelId="{321E35EC-9F6B-4809-BFA3-51DE29C42BF5}" type="sibTrans" cxnId="{AD6FC8D2-CDDA-4327-9276-03B12EA41ACC}">
      <dgm:prSet/>
      <dgm:spPr/>
      <dgm:t>
        <a:bodyPr/>
        <a:lstStyle/>
        <a:p>
          <a:endParaRPr lang="en-US"/>
        </a:p>
      </dgm:t>
    </dgm:pt>
    <dgm:pt modelId="{2DA961C6-74B6-4294-BA93-064631E07528}">
      <dgm:prSet custT="1"/>
      <dgm:spPr/>
      <dgm:t>
        <a:bodyPr/>
        <a:lstStyle/>
        <a:p>
          <a:r>
            <a:rPr lang="en-US" sz="1400" dirty="0" smtClean="0">
              <a:sym typeface="Wingdings" pitchFamily="2" charset="2"/>
            </a:rPr>
            <a:t>Requires integration over time + future planning to choose the best set of actions</a:t>
          </a:r>
        </a:p>
      </dgm:t>
    </dgm:pt>
    <dgm:pt modelId="{23FAFFDC-2C79-4200-95D2-81C4F5E6ACCA}" type="parTrans" cxnId="{4A309795-A4ED-4386-8E7A-47D081EA9BA8}">
      <dgm:prSet/>
      <dgm:spPr/>
      <dgm:t>
        <a:bodyPr/>
        <a:lstStyle/>
        <a:p>
          <a:endParaRPr lang="en-US"/>
        </a:p>
      </dgm:t>
    </dgm:pt>
    <dgm:pt modelId="{B1F72106-BE5C-4942-8A7B-5C4ED85B7CE6}" type="sibTrans" cxnId="{4A309795-A4ED-4386-8E7A-47D081EA9BA8}">
      <dgm:prSet/>
      <dgm:spPr/>
      <dgm:t>
        <a:bodyPr/>
        <a:lstStyle/>
        <a:p>
          <a:endParaRPr lang="en-US"/>
        </a:p>
      </dgm:t>
    </dgm:pt>
    <dgm:pt modelId="{5CBD45A0-4E7C-45DD-8338-F3455479D9D9}">
      <dgm:prSet custT="1"/>
      <dgm:spPr/>
      <dgm:t>
        <a:bodyPr/>
        <a:lstStyle/>
        <a:p>
          <a:r>
            <a:rPr lang="en-US" sz="1400" dirty="0" smtClean="0">
              <a:sym typeface="Wingdings" pitchFamily="2" charset="2"/>
            </a:rPr>
            <a:t>Ex: autonomous driving (age of driving license eligibility)</a:t>
          </a:r>
        </a:p>
      </dgm:t>
    </dgm:pt>
    <dgm:pt modelId="{08E13652-4D41-4E33-9CA1-0BAE0A9F2655}" type="parTrans" cxnId="{A022CD9C-494A-449C-98A5-9CF2103C261B}">
      <dgm:prSet/>
      <dgm:spPr/>
      <dgm:t>
        <a:bodyPr/>
        <a:lstStyle/>
        <a:p>
          <a:endParaRPr lang="en-US"/>
        </a:p>
      </dgm:t>
    </dgm:pt>
    <dgm:pt modelId="{F758E61F-2495-4823-903F-CE6C87C42D3E}" type="sibTrans" cxnId="{A022CD9C-494A-449C-98A5-9CF2103C261B}">
      <dgm:prSet/>
      <dgm:spPr/>
      <dgm:t>
        <a:bodyPr/>
        <a:lstStyle/>
        <a:p>
          <a:endParaRPr lang="en-US"/>
        </a:p>
      </dgm:t>
    </dgm:pt>
    <dgm:pt modelId="{90530443-E12C-4D1D-8EFA-AB241D17422C}">
      <dgm:prSet/>
      <dgm:spPr/>
      <dgm:t>
        <a:bodyPr/>
        <a:lstStyle/>
        <a:p>
          <a:endParaRPr lang="en-US" sz="900" dirty="0" smtClean="0">
            <a:sym typeface="Wingdings" pitchFamily="2" charset="2"/>
          </a:endParaRPr>
        </a:p>
      </dgm:t>
    </dgm:pt>
    <dgm:pt modelId="{1BA3D547-00CC-4FBD-B460-965B222FFDE2}" type="parTrans" cxnId="{E56B6A88-49DC-4779-8525-FE80ABD50498}">
      <dgm:prSet/>
      <dgm:spPr/>
      <dgm:t>
        <a:bodyPr/>
        <a:lstStyle/>
        <a:p>
          <a:endParaRPr lang="en-US"/>
        </a:p>
      </dgm:t>
    </dgm:pt>
    <dgm:pt modelId="{59B1D467-6904-48A2-96E9-291B410751E8}" type="sibTrans" cxnId="{E56B6A88-49DC-4779-8525-FE80ABD50498}">
      <dgm:prSet/>
      <dgm:spPr/>
      <dgm:t>
        <a:bodyPr/>
        <a:lstStyle/>
        <a:p>
          <a:endParaRPr lang="en-US"/>
        </a:p>
      </dgm:t>
    </dgm:pt>
    <dgm:pt modelId="{220214E0-321C-4DB5-9534-97EE53DAEFA6}">
      <dgm:prSet/>
      <dgm:spPr/>
      <dgm:t>
        <a:bodyPr/>
        <a:lstStyle/>
        <a:p>
          <a:endParaRPr lang="en-US" sz="900" dirty="0" smtClean="0"/>
        </a:p>
      </dgm:t>
    </dgm:pt>
    <dgm:pt modelId="{DF7FAFDF-AE37-43CA-AF17-BAA94EF66BE5}" type="parTrans" cxnId="{6D6D2D01-2853-430F-8F2E-6EB07A002D5B}">
      <dgm:prSet/>
      <dgm:spPr/>
      <dgm:t>
        <a:bodyPr/>
        <a:lstStyle/>
        <a:p>
          <a:endParaRPr lang="en-US"/>
        </a:p>
      </dgm:t>
    </dgm:pt>
    <dgm:pt modelId="{8496168C-7D44-4BA6-B54D-33F520F36E8D}" type="sibTrans" cxnId="{6D6D2D01-2853-430F-8F2E-6EB07A002D5B}">
      <dgm:prSet/>
      <dgm:spPr/>
      <dgm:t>
        <a:bodyPr/>
        <a:lstStyle/>
        <a:p>
          <a:endParaRPr lang="en-US"/>
        </a:p>
      </dgm:t>
    </dgm:pt>
    <dgm:pt modelId="{827C486B-5C10-4953-8101-0103C36506AB}">
      <dgm:prSet/>
      <dgm:spPr/>
      <dgm:t>
        <a:bodyPr/>
        <a:lstStyle/>
        <a:p>
          <a:endParaRPr lang="en-US" sz="900" dirty="0"/>
        </a:p>
      </dgm:t>
    </dgm:pt>
    <dgm:pt modelId="{ED854328-D45E-4AE4-9630-54D7B7E8E886}" type="parTrans" cxnId="{60306838-5448-46E3-AC41-4CBBD2ACAC91}">
      <dgm:prSet/>
      <dgm:spPr/>
      <dgm:t>
        <a:bodyPr/>
        <a:lstStyle/>
        <a:p>
          <a:endParaRPr lang="en-US"/>
        </a:p>
      </dgm:t>
    </dgm:pt>
    <dgm:pt modelId="{78163025-5004-4B4A-AA30-282D78D272BE}" type="sibTrans" cxnId="{60306838-5448-46E3-AC41-4CBBD2ACAC91}">
      <dgm:prSet/>
      <dgm:spPr/>
      <dgm:t>
        <a:bodyPr/>
        <a:lstStyle/>
        <a:p>
          <a:endParaRPr lang="en-US"/>
        </a:p>
      </dgm:t>
    </dgm:pt>
    <dgm:pt modelId="{86E39CF6-3C4A-4F9A-B3E0-7BE8DB051CEE}">
      <dgm:prSet custT="1"/>
      <dgm:spPr/>
      <dgm:t>
        <a:bodyPr/>
        <a:lstStyle/>
        <a:p>
          <a:endParaRPr lang="en-US" sz="1400" dirty="0" smtClean="0">
            <a:sym typeface="Wingdings" pitchFamily="2" charset="2"/>
          </a:endParaRPr>
        </a:p>
      </dgm:t>
    </dgm:pt>
    <dgm:pt modelId="{E6EAC7D8-F4E1-4D03-A683-A819D50192A4}" type="parTrans" cxnId="{7E14F5BA-7DB9-4DEF-94B6-DEFDF3388E8F}">
      <dgm:prSet/>
      <dgm:spPr/>
      <dgm:t>
        <a:bodyPr/>
        <a:lstStyle/>
        <a:p>
          <a:endParaRPr lang="en-US"/>
        </a:p>
      </dgm:t>
    </dgm:pt>
    <dgm:pt modelId="{2A71EC71-A681-4206-9129-BB9444932720}" type="sibTrans" cxnId="{7E14F5BA-7DB9-4DEF-94B6-DEFDF3388E8F}">
      <dgm:prSet/>
      <dgm:spPr/>
      <dgm:t>
        <a:bodyPr/>
        <a:lstStyle/>
        <a:p>
          <a:endParaRPr lang="en-US"/>
        </a:p>
      </dgm:t>
    </dgm:pt>
    <dgm:pt modelId="{10021C66-1788-4F29-B11C-4401C83E8C53}">
      <dgm:prSet custT="1"/>
      <dgm:spPr/>
      <dgm:t>
        <a:bodyPr/>
        <a:lstStyle/>
        <a:p>
          <a:endParaRPr lang="en-US" sz="1400" dirty="0" smtClean="0">
            <a:sym typeface="Wingdings" pitchFamily="2" charset="2"/>
          </a:endParaRPr>
        </a:p>
      </dgm:t>
    </dgm:pt>
    <dgm:pt modelId="{0E801EC0-746C-4266-9613-88F45EA863D4}" type="parTrans" cxnId="{E8F639DE-415A-48C2-82F1-E14B6E2686B1}">
      <dgm:prSet/>
      <dgm:spPr/>
      <dgm:t>
        <a:bodyPr/>
        <a:lstStyle/>
        <a:p>
          <a:endParaRPr lang="en-US"/>
        </a:p>
      </dgm:t>
    </dgm:pt>
    <dgm:pt modelId="{DC7C7F8B-380D-47B1-92B5-4E5A7AEAC32C}" type="sibTrans" cxnId="{E8F639DE-415A-48C2-82F1-E14B6E2686B1}">
      <dgm:prSet/>
      <dgm:spPr/>
      <dgm:t>
        <a:bodyPr/>
        <a:lstStyle/>
        <a:p>
          <a:endParaRPr lang="en-US"/>
        </a:p>
      </dgm:t>
    </dgm:pt>
    <dgm:pt modelId="{883C10F5-61D4-4AA7-A2D9-AA0903D387FB}">
      <dgm:prSet custT="1"/>
      <dgm:spPr/>
      <dgm:t>
        <a:bodyPr/>
        <a:lstStyle/>
        <a:p>
          <a:r>
            <a:rPr lang="en-US" sz="1400" dirty="0" smtClean="0"/>
            <a:t>Recognize static objects</a:t>
          </a:r>
        </a:p>
      </dgm:t>
    </dgm:pt>
    <dgm:pt modelId="{4B697E34-B468-4628-9860-6F88B130D5E9}" type="parTrans" cxnId="{FB6BCC25-146F-4A16-BCA2-145A56BDF09D}">
      <dgm:prSet/>
      <dgm:spPr/>
      <dgm:t>
        <a:bodyPr/>
        <a:lstStyle/>
        <a:p>
          <a:endParaRPr lang="en-US"/>
        </a:p>
      </dgm:t>
    </dgm:pt>
    <dgm:pt modelId="{5C827071-AA7D-4AD5-A09F-7E22FBC30C2E}" type="sibTrans" cxnId="{FB6BCC25-146F-4A16-BCA2-145A56BDF09D}">
      <dgm:prSet/>
      <dgm:spPr/>
      <dgm:t>
        <a:bodyPr/>
        <a:lstStyle/>
        <a:p>
          <a:endParaRPr lang="en-US"/>
        </a:p>
      </dgm:t>
    </dgm:pt>
    <dgm:pt modelId="{B10EA7F0-94F0-4487-8A15-22C13CA66452}">
      <dgm:prSet custT="1"/>
      <dgm:spPr/>
      <dgm:t>
        <a:bodyPr/>
        <a:lstStyle/>
        <a:p>
          <a:r>
            <a:rPr lang="en-US" sz="1400" dirty="0" smtClean="0"/>
            <a:t>Track dynamic objects</a:t>
          </a:r>
        </a:p>
      </dgm:t>
    </dgm:pt>
    <dgm:pt modelId="{7BBF2290-7BEC-448B-9622-BB56599972FA}" type="parTrans" cxnId="{517EC7A6-7201-4DBE-91D2-BC9C864F8292}">
      <dgm:prSet/>
      <dgm:spPr/>
      <dgm:t>
        <a:bodyPr/>
        <a:lstStyle/>
        <a:p>
          <a:endParaRPr lang="en-US"/>
        </a:p>
      </dgm:t>
    </dgm:pt>
    <dgm:pt modelId="{89546938-5ED6-4090-BD2D-F81B07112996}" type="sibTrans" cxnId="{517EC7A6-7201-4DBE-91D2-BC9C864F8292}">
      <dgm:prSet/>
      <dgm:spPr/>
      <dgm:t>
        <a:bodyPr/>
        <a:lstStyle/>
        <a:p>
          <a:endParaRPr lang="en-US"/>
        </a:p>
      </dgm:t>
    </dgm:pt>
    <dgm:pt modelId="{687DF7A8-3513-4C04-8143-3AF8CEB71405}">
      <dgm:prSet custT="1"/>
      <dgm:spPr/>
      <dgm:t>
        <a:bodyPr/>
        <a:lstStyle/>
        <a:p>
          <a:r>
            <a:rPr lang="en-US" sz="1400" dirty="0" smtClean="0">
              <a:sym typeface="Wingdings" pitchFamily="2" charset="2"/>
            </a:rPr>
            <a:t>Plan actions in dynamic environment</a:t>
          </a:r>
        </a:p>
      </dgm:t>
    </dgm:pt>
    <dgm:pt modelId="{DC9F0844-ACA7-4589-BEE6-DD39F03120AB}" type="parTrans" cxnId="{3FECD76D-820C-404B-8681-93BC8435A949}">
      <dgm:prSet/>
      <dgm:spPr/>
      <dgm:t>
        <a:bodyPr/>
        <a:lstStyle/>
        <a:p>
          <a:endParaRPr lang="en-US"/>
        </a:p>
      </dgm:t>
    </dgm:pt>
    <dgm:pt modelId="{BFC3792E-92D7-4616-B6E7-F590A284F71B}" type="sibTrans" cxnId="{3FECD76D-820C-404B-8681-93BC8435A949}">
      <dgm:prSet/>
      <dgm:spPr/>
      <dgm:t>
        <a:bodyPr/>
        <a:lstStyle/>
        <a:p>
          <a:endParaRPr lang="en-US"/>
        </a:p>
      </dgm:t>
    </dgm:pt>
    <dgm:pt modelId="{7C08E734-E249-4E91-8984-2BB39C807CBB}" type="pres">
      <dgm:prSet presAssocID="{08CC8E57-35EC-4098-93CB-C24D1AD066B2}" presName="linearFlow" presStyleCnt="0">
        <dgm:presLayoutVars>
          <dgm:dir/>
          <dgm:animLvl val="lvl"/>
          <dgm:resizeHandles val="exact"/>
        </dgm:presLayoutVars>
      </dgm:prSet>
      <dgm:spPr/>
      <dgm:t>
        <a:bodyPr/>
        <a:lstStyle/>
        <a:p>
          <a:endParaRPr lang="en-US"/>
        </a:p>
      </dgm:t>
    </dgm:pt>
    <dgm:pt modelId="{2A620CAE-5A69-4478-BDCA-6B9C09717229}" type="pres">
      <dgm:prSet presAssocID="{E4FD29E9-405D-4603-954A-B88C12A9C567}" presName="composite" presStyleCnt="0"/>
      <dgm:spPr/>
    </dgm:pt>
    <dgm:pt modelId="{4FFE7644-F574-45AE-8765-4B28A773E8B7}" type="pres">
      <dgm:prSet presAssocID="{E4FD29E9-405D-4603-954A-B88C12A9C567}" presName="parentText" presStyleLbl="alignNode1" presStyleIdx="0" presStyleCnt="3">
        <dgm:presLayoutVars>
          <dgm:chMax val="1"/>
          <dgm:bulletEnabled val="1"/>
        </dgm:presLayoutVars>
      </dgm:prSet>
      <dgm:spPr/>
      <dgm:t>
        <a:bodyPr/>
        <a:lstStyle/>
        <a:p>
          <a:endParaRPr lang="en-US"/>
        </a:p>
      </dgm:t>
    </dgm:pt>
    <dgm:pt modelId="{E69D5B6F-06BF-483C-BE1E-1BBD6C1ED862}" type="pres">
      <dgm:prSet presAssocID="{E4FD29E9-405D-4603-954A-B88C12A9C567}" presName="descendantText" presStyleLbl="alignAcc1" presStyleIdx="0" presStyleCnt="3">
        <dgm:presLayoutVars>
          <dgm:bulletEnabled val="1"/>
        </dgm:presLayoutVars>
      </dgm:prSet>
      <dgm:spPr/>
      <dgm:t>
        <a:bodyPr/>
        <a:lstStyle/>
        <a:p>
          <a:endParaRPr lang="en-US"/>
        </a:p>
      </dgm:t>
    </dgm:pt>
    <dgm:pt modelId="{1461486D-8C89-46F1-98DF-A030446D9DD0}" type="pres">
      <dgm:prSet presAssocID="{C248AECF-A219-4C64-BA3A-43A478AC8587}" presName="sp" presStyleCnt="0"/>
      <dgm:spPr/>
    </dgm:pt>
    <dgm:pt modelId="{45F9C57D-A2F4-4742-8D2E-E6DCB7CC3B6C}" type="pres">
      <dgm:prSet presAssocID="{DAE6DA54-E1C1-43B1-A765-4BD66A49F432}" presName="composite" presStyleCnt="0"/>
      <dgm:spPr/>
    </dgm:pt>
    <dgm:pt modelId="{C19C6C93-1B53-4270-A7E3-A64043DA3B19}" type="pres">
      <dgm:prSet presAssocID="{DAE6DA54-E1C1-43B1-A765-4BD66A49F432}" presName="parentText" presStyleLbl="alignNode1" presStyleIdx="1" presStyleCnt="3">
        <dgm:presLayoutVars>
          <dgm:chMax val="1"/>
          <dgm:bulletEnabled val="1"/>
        </dgm:presLayoutVars>
      </dgm:prSet>
      <dgm:spPr/>
      <dgm:t>
        <a:bodyPr/>
        <a:lstStyle/>
        <a:p>
          <a:endParaRPr lang="en-US"/>
        </a:p>
      </dgm:t>
    </dgm:pt>
    <dgm:pt modelId="{9C0D955B-A68B-4C73-91AE-20808D040410}" type="pres">
      <dgm:prSet presAssocID="{DAE6DA54-E1C1-43B1-A765-4BD66A49F432}" presName="descendantText" presStyleLbl="alignAcc1" presStyleIdx="1" presStyleCnt="3">
        <dgm:presLayoutVars>
          <dgm:bulletEnabled val="1"/>
        </dgm:presLayoutVars>
      </dgm:prSet>
      <dgm:spPr/>
      <dgm:t>
        <a:bodyPr/>
        <a:lstStyle/>
        <a:p>
          <a:endParaRPr lang="en-US"/>
        </a:p>
      </dgm:t>
    </dgm:pt>
    <dgm:pt modelId="{1A8DB84F-BE74-428E-9A38-1375B7D1D2C0}" type="pres">
      <dgm:prSet presAssocID="{98B065F0-67FD-4795-9D05-5A88D4B3407B}" presName="sp" presStyleCnt="0"/>
      <dgm:spPr/>
    </dgm:pt>
    <dgm:pt modelId="{BADB74E8-009F-41DC-BC37-673FB1D8F374}" type="pres">
      <dgm:prSet presAssocID="{744819F2-A63F-4709-835D-4AC9282BE3B4}" presName="composite" presStyleCnt="0"/>
      <dgm:spPr/>
    </dgm:pt>
    <dgm:pt modelId="{712B2097-CEF5-493D-9E1A-CB93E18AA9CD}" type="pres">
      <dgm:prSet presAssocID="{744819F2-A63F-4709-835D-4AC9282BE3B4}" presName="parentText" presStyleLbl="alignNode1" presStyleIdx="2" presStyleCnt="3">
        <dgm:presLayoutVars>
          <dgm:chMax val="1"/>
          <dgm:bulletEnabled val="1"/>
        </dgm:presLayoutVars>
      </dgm:prSet>
      <dgm:spPr/>
      <dgm:t>
        <a:bodyPr/>
        <a:lstStyle/>
        <a:p>
          <a:endParaRPr lang="en-US"/>
        </a:p>
      </dgm:t>
    </dgm:pt>
    <dgm:pt modelId="{E6CC6863-45E0-4E35-BB3F-D3A8A261A5CF}" type="pres">
      <dgm:prSet presAssocID="{744819F2-A63F-4709-835D-4AC9282BE3B4}" presName="descendantText" presStyleLbl="alignAcc1" presStyleIdx="2" presStyleCnt="3">
        <dgm:presLayoutVars>
          <dgm:bulletEnabled val="1"/>
        </dgm:presLayoutVars>
      </dgm:prSet>
      <dgm:spPr/>
      <dgm:t>
        <a:bodyPr/>
        <a:lstStyle/>
        <a:p>
          <a:endParaRPr lang="en-US"/>
        </a:p>
      </dgm:t>
    </dgm:pt>
  </dgm:ptLst>
  <dgm:cxnLst>
    <dgm:cxn modelId="{4A309795-A4ED-4386-8E7A-47D081EA9BA8}" srcId="{744819F2-A63F-4709-835D-4AC9282BE3B4}" destId="{2DA961C6-74B6-4294-BA93-064631E07528}" srcOrd="4" destOrd="0" parTransId="{23FAFFDC-2C79-4200-95D2-81C4F5E6ACCA}" sibTransId="{B1F72106-BE5C-4942-8A7B-5C4ED85B7CE6}"/>
    <dgm:cxn modelId="{182F695C-4C48-4731-AF78-A35A2E1CD65F}" type="presOf" srcId="{10021C66-1788-4F29-B11C-4401C83E8C53}" destId="{E6CC6863-45E0-4E35-BB3F-D3A8A261A5CF}" srcOrd="0" destOrd="1" presId="urn:microsoft.com/office/officeart/2005/8/layout/chevron2"/>
    <dgm:cxn modelId="{CC295072-2270-4568-AAC3-58ED43075430}" srcId="{E4FD29E9-405D-4603-954A-B88C12A9C567}" destId="{C8987959-A1A0-4E26-A1AC-6CF4D35B17A3}" srcOrd="0" destOrd="0" parTransId="{81023932-761D-4453-ABD8-15868CEDB5FC}" sibTransId="{553902CE-C536-45A7-A524-7D8E13FEF6BE}"/>
    <dgm:cxn modelId="{0474A2C5-98E2-4F20-A72A-978F113B94E4}" srcId="{E4FD29E9-405D-4603-954A-B88C12A9C567}" destId="{A4D98DBE-E536-45BE-ABD8-ED887D391072}" srcOrd="2" destOrd="0" parTransId="{CED58033-488E-460C-AAEF-D245C8E08F31}" sibTransId="{C1D573D6-6D4C-45A7-B13C-3B4E31CE009F}"/>
    <dgm:cxn modelId="{5AB09EAC-DAF3-430B-B125-89C6D41173B7}" srcId="{08CC8E57-35EC-4098-93CB-C24D1AD066B2}" destId="{E4FD29E9-405D-4603-954A-B88C12A9C567}" srcOrd="0" destOrd="0" parTransId="{D00D37B0-FA5D-4CD8-BC09-53E9A6663E2C}" sibTransId="{C248AECF-A219-4C64-BA3A-43A478AC8587}"/>
    <dgm:cxn modelId="{3FECD76D-820C-404B-8681-93BC8435A949}" srcId="{744819F2-A63F-4709-835D-4AC9282BE3B4}" destId="{687DF7A8-3513-4C04-8143-3AF8CEB71405}" srcOrd="3" destOrd="0" parTransId="{DC9F0844-ACA7-4589-BEE6-DD39F03120AB}" sibTransId="{BFC3792E-92D7-4616-B6E7-F590A284F71B}"/>
    <dgm:cxn modelId="{B4827E85-8156-4DEF-B7E2-7753C6C5EDDA}" type="presOf" srcId="{2DA961C6-74B6-4294-BA93-064631E07528}" destId="{E6CC6863-45E0-4E35-BB3F-D3A8A261A5CF}" srcOrd="0" destOrd="4" presId="urn:microsoft.com/office/officeart/2005/8/layout/chevron2"/>
    <dgm:cxn modelId="{FB6BCC25-146F-4A16-BCA2-145A56BDF09D}" srcId="{E4FD29E9-405D-4603-954A-B88C12A9C567}" destId="{883C10F5-61D4-4AA7-A2D9-AA0903D387FB}" srcOrd="1" destOrd="0" parTransId="{4B697E34-B468-4628-9860-6F88B130D5E9}" sibTransId="{5C827071-AA7D-4AD5-A09F-7E22FBC30C2E}"/>
    <dgm:cxn modelId="{58D4415F-87A6-404F-8B67-444474A22A05}" type="presOf" srcId="{5CBD45A0-4E7C-45DD-8338-F3455479D9D9}" destId="{E6CC6863-45E0-4E35-BB3F-D3A8A261A5CF}" srcOrd="0" destOrd="5" presId="urn:microsoft.com/office/officeart/2005/8/layout/chevron2"/>
    <dgm:cxn modelId="{A66092CC-581D-4179-93D1-0BBCF6D56E23}" srcId="{DAE6DA54-E1C1-43B1-A765-4BD66A49F432}" destId="{FA9E34F6-3F70-4A23-8812-B11039CF0D97}" srcOrd="3" destOrd="0" parTransId="{FBE65AF5-E9A3-4AD7-91CB-966B83AE24EA}" sibTransId="{71F52D2B-5AF6-457D-8332-1F0DAE55DFAD}"/>
    <dgm:cxn modelId="{EB43F087-88FD-47E5-87A9-567BC714E4B6}" type="presOf" srcId="{EF9B129D-16B8-4BB6-876B-38A8257088B6}" destId="{E69D5B6F-06BF-483C-BE1E-1BBD6C1ED862}" srcOrd="0" destOrd="3" presId="urn:microsoft.com/office/officeart/2005/8/layout/chevron2"/>
    <dgm:cxn modelId="{FAA04994-E2AB-4A39-879A-EB91FC608FBF}" type="presOf" srcId="{5F83EFD3-BFC2-4B32-8056-7E6F0503BA95}" destId="{9C0D955B-A68B-4C73-91AE-20808D040410}" srcOrd="0" destOrd="2" presId="urn:microsoft.com/office/officeart/2005/8/layout/chevron2"/>
    <dgm:cxn modelId="{84CEEEDC-6D8D-423C-BC65-8FA215D98F91}" srcId="{E4FD29E9-405D-4603-954A-B88C12A9C567}" destId="{EF9B129D-16B8-4BB6-876B-38A8257088B6}" srcOrd="3" destOrd="0" parTransId="{9ADAA313-132E-4B01-B15E-59B5624E2F35}" sibTransId="{508ACF51-E4F3-41D5-96F5-9237D4A1C5B3}"/>
    <dgm:cxn modelId="{137CCA71-A6A2-4B69-B085-85612EF198AD}" type="presOf" srcId="{220214E0-321C-4DB5-9534-97EE53DAEFA6}" destId="{E6CC6863-45E0-4E35-BB3F-D3A8A261A5CF}" srcOrd="0" destOrd="7" presId="urn:microsoft.com/office/officeart/2005/8/layout/chevron2"/>
    <dgm:cxn modelId="{DF1EFFC1-2574-4218-96D6-26D94ADFBA47}" type="presOf" srcId="{DAE6DA54-E1C1-43B1-A765-4BD66A49F432}" destId="{C19C6C93-1B53-4270-A7E3-A64043DA3B19}" srcOrd="0" destOrd="0" presId="urn:microsoft.com/office/officeart/2005/8/layout/chevron2"/>
    <dgm:cxn modelId="{CC6DE741-C544-4EC9-87A9-A52408BCC592}" type="presOf" srcId="{86E39CF6-3C4A-4F9A-B3E0-7BE8DB051CEE}" destId="{E6CC6863-45E0-4E35-BB3F-D3A8A261A5CF}" srcOrd="0" destOrd="0" presId="urn:microsoft.com/office/officeart/2005/8/layout/chevron2"/>
    <dgm:cxn modelId="{DBC678CE-8CED-4B81-8C2A-9668D7B3C7E0}" type="presOf" srcId="{C8987959-A1A0-4E26-A1AC-6CF4D35B17A3}" destId="{E69D5B6F-06BF-483C-BE1E-1BBD6C1ED862}" srcOrd="0" destOrd="0" presId="urn:microsoft.com/office/officeart/2005/8/layout/chevron2"/>
    <dgm:cxn modelId="{E56B6A88-49DC-4779-8525-FE80ABD50498}" srcId="{744819F2-A63F-4709-835D-4AC9282BE3B4}" destId="{90530443-E12C-4D1D-8EFA-AB241D17422C}" srcOrd="6" destOrd="0" parTransId="{1BA3D547-00CC-4FBD-B460-965B222FFDE2}" sibTransId="{59B1D467-6904-48A2-96E9-291B410751E8}"/>
    <dgm:cxn modelId="{E8F639DE-415A-48C2-82F1-E14B6E2686B1}" srcId="{744819F2-A63F-4709-835D-4AC9282BE3B4}" destId="{10021C66-1788-4F29-B11C-4401C83E8C53}" srcOrd="1" destOrd="0" parTransId="{0E801EC0-746C-4266-9613-88F45EA863D4}" sibTransId="{DC7C7F8B-380D-47B1-92B5-4E5A7AEAC32C}"/>
    <dgm:cxn modelId="{AD6FC8D2-CDDA-4327-9276-03B12EA41ACC}" srcId="{744819F2-A63F-4709-835D-4AC9282BE3B4}" destId="{8AD8504A-3D08-46F9-B870-BB821FCA0956}" srcOrd="2" destOrd="0" parTransId="{A0828163-DCA4-49EE-8719-CD34C5847741}" sibTransId="{321E35EC-9F6B-4809-BFA3-51DE29C42BF5}"/>
    <dgm:cxn modelId="{021DA955-3241-4650-8346-910BFA9A8F39}" srcId="{08CC8E57-35EC-4098-93CB-C24D1AD066B2}" destId="{DAE6DA54-E1C1-43B1-A765-4BD66A49F432}" srcOrd="1" destOrd="0" parTransId="{4AE084B8-E011-4A6E-B465-5F9DE217043A}" sibTransId="{98B065F0-67FD-4795-9D05-5A88D4B3407B}"/>
    <dgm:cxn modelId="{7E14F5BA-7DB9-4DEF-94B6-DEFDF3388E8F}" srcId="{744819F2-A63F-4709-835D-4AC9282BE3B4}" destId="{86E39CF6-3C4A-4F9A-B3E0-7BE8DB051CEE}" srcOrd="0" destOrd="0" parTransId="{E6EAC7D8-F4E1-4D03-A683-A819D50192A4}" sibTransId="{2A71EC71-A681-4206-9129-BB9444932720}"/>
    <dgm:cxn modelId="{A022CD9C-494A-449C-98A5-9CF2103C261B}" srcId="{744819F2-A63F-4709-835D-4AC9282BE3B4}" destId="{5CBD45A0-4E7C-45DD-8338-F3455479D9D9}" srcOrd="5" destOrd="0" parTransId="{08E13652-4D41-4E33-9CA1-0BAE0A9F2655}" sibTransId="{F758E61F-2495-4823-903F-CE6C87C42D3E}"/>
    <dgm:cxn modelId="{517EC7A6-7201-4DBE-91D2-BC9C864F8292}" srcId="{DAE6DA54-E1C1-43B1-A765-4BD66A49F432}" destId="{B10EA7F0-94F0-4487-8A15-22C13CA66452}" srcOrd="1" destOrd="0" parTransId="{7BBF2290-7BEC-448B-9622-BB56599972FA}" sibTransId="{89546938-5ED6-4090-BD2D-F81B07112996}"/>
    <dgm:cxn modelId="{60306838-5448-46E3-AC41-4CBBD2ACAC91}" srcId="{744819F2-A63F-4709-835D-4AC9282BE3B4}" destId="{827C486B-5C10-4953-8101-0103C36506AB}" srcOrd="8" destOrd="0" parTransId="{ED854328-D45E-4AE4-9630-54D7B7E8E886}" sibTransId="{78163025-5004-4B4A-AA30-282D78D272BE}"/>
    <dgm:cxn modelId="{8F8E7B14-6644-430C-BC5C-5A9EE358A8B0}" type="presOf" srcId="{B10EA7F0-94F0-4487-8A15-22C13CA66452}" destId="{9C0D955B-A68B-4C73-91AE-20808D040410}" srcOrd="0" destOrd="1" presId="urn:microsoft.com/office/officeart/2005/8/layout/chevron2"/>
    <dgm:cxn modelId="{A49C5C1C-412E-45F7-B1D8-E4DB6D40EF50}" type="presOf" srcId="{FA9E34F6-3F70-4A23-8812-B11039CF0D97}" destId="{9C0D955B-A68B-4C73-91AE-20808D040410}" srcOrd="0" destOrd="3" presId="urn:microsoft.com/office/officeart/2005/8/layout/chevron2"/>
    <dgm:cxn modelId="{527B00F6-D9B3-476C-B104-790B31888C02}" type="presOf" srcId="{744819F2-A63F-4709-835D-4AC9282BE3B4}" destId="{712B2097-CEF5-493D-9E1A-CB93E18AA9CD}" srcOrd="0" destOrd="0" presId="urn:microsoft.com/office/officeart/2005/8/layout/chevron2"/>
    <dgm:cxn modelId="{3C0B7B6F-FC64-45A4-8577-30DB55CD691E}" type="presOf" srcId="{E4FD29E9-405D-4603-954A-B88C12A9C567}" destId="{4FFE7644-F574-45AE-8765-4B28A773E8B7}" srcOrd="0" destOrd="0" presId="urn:microsoft.com/office/officeart/2005/8/layout/chevron2"/>
    <dgm:cxn modelId="{D88AA2B7-6660-4F6A-8CC2-6A43B43F769D}" type="presOf" srcId="{A4D98DBE-E536-45BE-ABD8-ED887D391072}" destId="{E69D5B6F-06BF-483C-BE1E-1BBD6C1ED862}" srcOrd="0" destOrd="2" presId="urn:microsoft.com/office/officeart/2005/8/layout/chevron2"/>
    <dgm:cxn modelId="{D0A4A55D-E21B-433A-8161-117011BCF9A2}" type="presOf" srcId="{08CC8E57-35EC-4098-93CB-C24D1AD066B2}" destId="{7C08E734-E249-4E91-8984-2BB39C807CBB}" srcOrd="0" destOrd="0" presId="urn:microsoft.com/office/officeart/2005/8/layout/chevron2"/>
    <dgm:cxn modelId="{5614AD94-6B76-4123-A4B3-DFD9763C182F}" type="presOf" srcId="{827C486B-5C10-4953-8101-0103C36506AB}" destId="{E6CC6863-45E0-4E35-BB3F-D3A8A261A5CF}" srcOrd="0" destOrd="8" presId="urn:microsoft.com/office/officeart/2005/8/layout/chevron2"/>
    <dgm:cxn modelId="{3A335F18-B9A2-404E-8075-14A753D0078A}" srcId="{DAE6DA54-E1C1-43B1-A765-4BD66A49F432}" destId="{A7FD0E6C-54D7-4955-9F45-44E7ED7FC086}" srcOrd="0" destOrd="0" parTransId="{065405B5-657C-4FB3-9FC3-E5A74289BAA3}" sibTransId="{C30EA218-F264-43C8-AA55-03E335517C18}"/>
    <dgm:cxn modelId="{11F33FAA-9E7B-4708-B75B-532F9CA41878}" type="presOf" srcId="{687DF7A8-3513-4C04-8143-3AF8CEB71405}" destId="{E6CC6863-45E0-4E35-BB3F-D3A8A261A5CF}" srcOrd="0" destOrd="3" presId="urn:microsoft.com/office/officeart/2005/8/layout/chevron2"/>
    <dgm:cxn modelId="{F9986303-BA66-40E9-8A32-45658B6285A1}" srcId="{08CC8E57-35EC-4098-93CB-C24D1AD066B2}" destId="{744819F2-A63F-4709-835D-4AC9282BE3B4}" srcOrd="2" destOrd="0" parTransId="{A4656B84-B524-409E-991C-1BDAB20A3501}" sibTransId="{FB9D6448-A02C-4434-B909-D142DAE36E0E}"/>
    <dgm:cxn modelId="{CE9F4BFA-5A09-49AC-9F14-09F4C072FEC8}" type="presOf" srcId="{8AD8504A-3D08-46F9-B870-BB821FCA0956}" destId="{E6CC6863-45E0-4E35-BB3F-D3A8A261A5CF}" srcOrd="0" destOrd="2" presId="urn:microsoft.com/office/officeart/2005/8/layout/chevron2"/>
    <dgm:cxn modelId="{E1DAE47C-FBA7-4AE8-9F76-589ED7B72246}" type="presOf" srcId="{883C10F5-61D4-4AA7-A2D9-AA0903D387FB}" destId="{E69D5B6F-06BF-483C-BE1E-1BBD6C1ED862}" srcOrd="0" destOrd="1" presId="urn:microsoft.com/office/officeart/2005/8/layout/chevron2"/>
    <dgm:cxn modelId="{B96AA297-0278-497F-AA6C-D6D13D789B73}" type="presOf" srcId="{A7FD0E6C-54D7-4955-9F45-44E7ED7FC086}" destId="{9C0D955B-A68B-4C73-91AE-20808D040410}" srcOrd="0" destOrd="0" presId="urn:microsoft.com/office/officeart/2005/8/layout/chevron2"/>
    <dgm:cxn modelId="{6D6D2D01-2853-430F-8F2E-6EB07A002D5B}" srcId="{744819F2-A63F-4709-835D-4AC9282BE3B4}" destId="{220214E0-321C-4DB5-9534-97EE53DAEFA6}" srcOrd="7" destOrd="0" parTransId="{DF7FAFDF-AE37-43CA-AF17-BAA94EF66BE5}" sibTransId="{8496168C-7D44-4BA6-B54D-33F520F36E8D}"/>
    <dgm:cxn modelId="{D96C9381-204E-4AE6-B5A7-40410D59789F}" srcId="{DAE6DA54-E1C1-43B1-A765-4BD66A49F432}" destId="{5F83EFD3-BFC2-4B32-8056-7E6F0503BA95}" srcOrd="2" destOrd="0" parTransId="{DCA66C7D-A225-40F5-8417-1B0A72B678DA}" sibTransId="{A0707AF5-3EB3-433D-A6AE-D3C891BF3BA6}"/>
    <dgm:cxn modelId="{1914AD70-881F-4140-B2EB-A2E6F4F3B72C}" type="presOf" srcId="{90530443-E12C-4D1D-8EFA-AB241D17422C}" destId="{E6CC6863-45E0-4E35-BB3F-D3A8A261A5CF}" srcOrd="0" destOrd="6" presId="urn:microsoft.com/office/officeart/2005/8/layout/chevron2"/>
    <dgm:cxn modelId="{DB0A2DE5-EE9D-4216-B20D-CF6967D40042}" type="presParOf" srcId="{7C08E734-E249-4E91-8984-2BB39C807CBB}" destId="{2A620CAE-5A69-4478-BDCA-6B9C09717229}" srcOrd="0" destOrd="0" presId="urn:microsoft.com/office/officeart/2005/8/layout/chevron2"/>
    <dgm:cxn modelId="{9A29C656-0217-44F6-B136-13E44C117AA1}" type="presParOf" srcId="{2A620CAE-5A69-4478-BDCA-6B9C09717229}" destId="{4FFE7644-F574-45AE-8765-4B28A773E8B7}" srcOrd="0" destOrd="0" presId="urn:microsoft.com/office/officeart/2005/8/layout/chevron2"/>
    <dgm:cxn modelId="{1B7E37AF-998B-4A4C-B831-D5C3530B63BC}" type="presParOf" srcId="{2A620CAE-5A69-4478-BDCA-6B9C09717229}" destId="{E69D5B6F-06BF-483C-BE1E-1BBD6C1ED862}" srcOrd="1" destOrd="0" presId="urn:microsoft.com/office/officeart/2005/8/layout/chevron2"/>
    <dgm:cxn modelId="{9AE2ECAA-C6D1-403C-8E68-24004CF4893E}" type="presParOf" srcId="{7C08E734-E249-4E91-8984-2BB39C807CBB}" destId="{1461486D-8C89-46F1-98DF-A030446D9DD0}" srcOrd="1" destOrd="0" presId="urn:microsoft.com/office/officeart/2005/8/layout/chevron2"/>
    <dgm:cxn modelId="{37DB1F82-02B1-4BC2-85B0-FDEA6C180020}" type="presParOf" srcId="{7C08E734-E249-4E91-8984-2BB39C807CBB}" destId="{45F9C57D-A2F4-4742-8D2E-E6DCB7CC3B6C}" srcOrd="2" destOrd="0" presId="urn:microsoft.com/office/officeart/2005/8/layout/chevron2"/>
    <dgm:cxn modelId="{93CCF484-B47A-4B5C-B897-EDF642EA4EE4}" type="presParOf" srcId="{45F9C57D-A2F4-4742-8D2E-E6DCB7CC3B6C}" destId="{C19C6C93-1B53-4270-A7E3-A64043DA3B19}" srcOrd="0" destOrd="0" presId="urn:microsoft.com/office/officeart/2005/8/layout/chevron2"/>
    <dgm:cxn modelId="{4FA011F1-F133-43CA-A2C6-B205C86A0454}" type="presParOf" srcId="{45F9C57D-A2F4-4742-8D2E-E6DCB7CC3B6C}" destId="{9C0D955B-A68B-4C73-91AE-20808D040410}" srcOrd="1" destOrd="0" presId="urn:microsoft.com/office/officeart/2005/8/layout/chevron2"/>
    <dgm:cxn modelId="{E10425BF-22A3-4876-9924-DF2FA3E6EF9E}" type="presParOf" srcId="{7C08E734-E249-4E91-8984-2BB39C807CBB}" destId="{1A8DB84F-BE74-428E-9A38-1375B7D1D2C0}" srcOrd="3" destOrd="0" presId="urn:microsoft.com/office/officeart/2005/8/layout/chevron2"/>
    <dgm:cxn modelId="{FB0C2E2A-0A93-468E-BAA4-78705A173AD3}" type="presParOf" srcId="{7C08E734-E249-4E91-8984-2BB39C807CBB}" destId="{BADB74E8-009F-41DC-BC37-673FB1D8F374}" srcOrd="4" destOrd="0" presId="urn:microsoft.com/office/officeart/2005/8/layout/chevron2"/>
    <dgm:cxn modelId="{6CDECF0D-9F5B-4FE7-B7AD-EB000EAFFFA4}" type="presParOf" srcId="{BADB74E8-009F-41DC-BC37-673FB1D8F374}" destId="{712B2097-CEF5-493D-9E1A-CB93E18AA9CD}" srcOrd="0" destOrd="0" presId="urn:microsoft.com/office/officeart/2005/8/layout/chevron2"/>
    <dgm:cxn modelId="{4C2F8B7F-B4F3-4917-8148-1E457F85E367}" type="presParOf" srcId="{BADB74E8-009F-41DC-BC37-673FB1D8F374}" destId="{E6CC6863-45E0-4E35-BB3F-D3A8A261A5CF}"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CC8E57-35EC-4098-93CB-C24D1AD066B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E4FD29E9-405D-4603-954A-B88C12A9C567}">
      <dgm:prSet custT="1"/>
      <dgm:spPr/>
      <dgm:t>
        <a:bodyPr/>
        <a:lstStyle/>
        <a:p>
          <a:r>
            <a:rPr lang="en-US" sz="2000" b="1" dirty="0" smtClean="0"/>
            <a:t>Perception</a:t>
          </a:r>
          <a:endParaRPr lang="en-US" sz="1600" b="1" dirty="0"/>
        </a:p>
      </dgm:t>
    </dgm:pt>
    <dgm:pt modelId="{D00D37B0-FA5D-4CD8-BC09-53E9A6663E2C}" type="parTrans" cxnId="{5AB09EAC-DAF3-430B-B125-89C6D41173B7}">
      <dgm:prSet/>
      <dgm:spPr/>
      <dgm:t>
        <a:bodyPr/>
        <a:lstStyle/>
        <a:p>
          <a:endParaRPr lang="en-US"/>
        </a:p>
      </dgm:t>
    </dgm:pt>
    <dgm:pt modelId="{C248AECF-A219-4C64-BA3A-43A478AC8587}" type="sibTrans" cxnId="{5AB09EAC-DAF3-430B-B125-89C6D41173B7}">
      <dgm:prSet/>
      <dgm:spPr/>
      <dgm:t>
        <a:bodyPr/>
        <a:lstStyle/>
        <a:p>
          <a:endParaRPr lang="en-US"/>
        </a:p>
      </dgm:t>
    </dgm:pt>
    <dgm:pt modelId="{3155BB9B-353F-44FC-BE2B-7A847465BFFC}">
      <dgm:prSet custT="1"/>
      <dgm:spPr/>
      <dgm:t>
        <a:bodyPr/>
        <a:lstStyle/>
        <a:p>
          <a:r>
            <a:rPr lang="en-US" sz="2800" dirty="0" smtClean="0">
              <a:sym typeface="Wingdings" pitchFamily="2" charset="2"/>
            </a:rPr>
            <a:t>DNN/CNN</a:t>
          </a:r>
          <a:endParaRPr lang="en-US" sz="2800" dirty="0" smtClean="0">
            <a:sym typeface="Wingdings" pitchFamily="2" charset="2"/>
          </a:endParaRPr>
        </a:p>
      </dgm:t>
    </dgm:pt>
    <dgm:pt modelId="{2F0B60D6-F0CC-444F-A2D1-007B3A120164}" type="parTrans" cxnId="{457097E9-5CAF-41E3-A3D8-BD1478000F1F}">
      <dgm:prSet/>
      <dgm:spPr/>
      <dgm:t>
        <a:bodyPr/>
        <a:lstStyle/>
        <a:p>
          <a:endParaRPr lang="en-US"/>
        </a:p>
      </dgm:t>
    </dgm:pt>
    <dgm:pt modelId="{209C9A93-72A9-4FA6-841A-D636FF0A4BD5}" type="sibTrans" cxnId="{457097E9-5CAF-41E3-A3D8-BD1478000F1F}">
      <dgm:prSet/>
      <dgm:spPr/>
      <dgm:t>
        <a:bodyPr/>
        <a:lstStyle/>
        <a:p>
          <a:endParaRPr lang="en-US"/>
        </a:p>
      </dgm:t>
    </dgm:pt>
    <dgm:pt modelId="{DAE6DA54-E1C1-43B1-A765-4BD66A49F432}">
      <dgm:prSet custT="1"/>
      <dgm:spPr/>
      <dgm:t>
        <a:bodyPr/>
        <a:lstStyle/>
        <a:p>
          <a:r>
            <a:rPr lang="en-US" sz="2000" b="1" dirty="0" smtClean="0"/>
            <a:t>Prediction</a:t>
          </a:r>
          <a:endParaRPr lang="en-US" sz="2000" b="1" dirty="0"/>
        </a:p>
      </dgm:t>
    </dgm:pt>
    <dgm:pt modelId="{4AE084B8-E011-4A6E-B465-5F9DE217043A}" type="parTrans" cxnId="{021DA955-3241-4650-8346-910BFA9A8F39}">
      <dgm:prSet/>
      <dgm:spPr/>
      <dgm:t>
        <a:bodyPr/>
        <a:lstStyle/>
        <a:p>
          <a:endParaRPr lang="en-US"/>
        </a:p>
      </dgm:t>
    </dgm:pt>
    <dgm:pt modelId="{98B065F0-67FD-4795-9D05-5A88D4B3407B}" type="sibTrans" cxnId="{021DA955-3241-4650-8346-910BFA9A8F39}">
      <dgm:prSet/>
      <dgm:spPr/>
      <dgm:t>
        <a:bodyPr/>
        <a:lstStyle/>
        <a:p>
          <a:endParaRPr lang="en-US"/>
        </a:p>
      </dgm:t>
    </dgm:pt>
    <dgm:pt modelId="{A7FD0E6C-54D7-4955-9F45-44E7ED7FC086}">
      <dgm:prSet custT="1"/>
      <dgm:spPr/>
      <dgm:t>
        <a:bodyPr/>
        <a:lstStyle/>
        <a:p>
          <a:r>
            <a:rPr lang="en-US" sz="2800" dirty="0" smtClean="0">
              <a:sym typeface="Wingdings" pitchFamily="2" charset="2"/>
            </a:rPr>
            <a:t>RNN</a:t>
          </a:r>
        </a:p>
      </dgm:t>
    </dgm:pt>
    <dgm:pt modelId="{065405B5-657C-4FB3-9FC3-E5A74289BAA3}" type="parTrans" cxnId="{3A335F18-B9A2-404E-8075-14A753D0078A}">
      <dgm:prSet/>
      <dgm:spPr/>
      <dgm:t>
        <a:bodyPr/>
        <a:lstStyle/>
        <a:p>
          <a:endParaRPr lang="en-US"/>
        </a:p>
      </dgm:t>
    </dgm:pt>
    <dgm:pt modelId="{C30EA218-F264-43C8-AA55-03E335517C18}" type="sibTrans" cxnId="{3A335F18-B9A2-404E-8075-14A753D0078A}">
      <dgm:prSet/>
      <dgm:spPr/>
      <dgm:t>
        <a:bodyPr/>
        <a:lstStyle/>
        <a:p>
          <a:endParaRPr lang="en-US"/>
        </a:p>
      </dgm:t>
    </dgm:pt>
    <dgm:pt modelId="{744819F2-A63F-4709-835D-4AC9282BE3B4}">
      <dgm:prSet custT="1"/>
      <dgm:spPr/>
      <dgm:t>
        <a:bodyPr/>
        <a:lstStyle/>
        <a:p>
          <a:r>
            <a:rPr lang="en-US" sz="2000" b="1" dirty="0" smtClean="0"/>
            <a:t>Planning/</a:t>
          </a:r>
        </a:p>
        <a:p>
          <a:r>
            <a:rPr lang="en-US" sz="2000" b="1" dirty="0" smtClean="0"/>
            <a:t>Control</a:t>
          </a:r>
          <a:endParaRPr lang="en-US" sz="2000" b="1" dirty="0"/>
        </a:p>
      </dgm:t>
    </dgm:pt>
    <dgm:pt modelId="{A4656B84-B524-409E-991C-1BDAB20A3501}" type="parTrans" cxnId="{F9986303-BA66-40E9-8A32-45658B6285A1}">
      <dgm:prSet/>
      <dgm:spPr/>
      <dgm:t>
        <a:bodyPr/>
        <a:lstStyle/>
        <a:p>
          <a:endParaRPr lang="en-US"/>
        </a:p>
      </dgm:t>
    </dgm:pt>
    <dgm:pt modelId="{FB9D6448-A02C-4434-B909-D142DAE36E0E}" type="sibTrans" cxnId="{F9986303-BA66-40E9-8A32-45658B6285A1}">
      <dgm:prSet/>
      <dgm:spPr/>
      <dgm:t>
        <a:bodyPr/>
        <a:lstStyle/>
        <a:p>
          <a:endParaRPr lang="en-US"/>
        </a:p>
      </dgm:t>
    </dgm:pt>
    <dgm:pt modelId="{86E39CF6-3C4A-4F9A-B3E0-7BE8DB051CEE}">
      <dgm:prSet custT="1"/>
      <dgm:spPr/>
      <dgm:t>
        <a:bodyPr/>
        <a:lstStyle/>
        <a:p>
          <a:r>
            <a:rPr lang="en-US" sz="2800" dirty="0" smtClean="0">
              <a:sym typeface="Wingdings" pitchFamily="2" charset="2"/>
            </a:rPr>
            <a:t>DRL, Imitation</a:t>
          </a:r>
        </a:p>
      </dgm:t>
    </dgm:pt>
    <dgm:pt modelId="{E6EAC7D8-F4E1-4D03-A683-A819D50192A4}" type="parTrans" cxnId="{7E14F5BA-7DB9-4DEF-94B6-DEFDF3388E8F}">
      <dgm:prSet/>
      <dgm:spPr/>
      <dgm:t>
        <a:bodyPr/>
        <a:lstStyle/>
        <a:p>
          <a:endParaRPr lang="en-US"/>
        </a:p>
      </dgm:t>
    </dgm:pt>
    <dgm:pt modelId="{2A71EC71-A681-4206-9129-BB9444932720}" type="sibTrans" cxnId="{7E14F5BA-7DB9-4DEF-94B6-DEFDF3388E8F}">
      <dgm:prSet/>
      <dgm:spPr/>
      <dgm:t>
        <a:bodyPr/>
        <a:lstStyle/>
        <a:p>
          <a:endParaRPr lang="en-US"/>
        </a:p>
      </dgm:t>
    </dgm:pt>
    <dgm:pt modelId="{7C08E734-E249-4E91-8984-2BB39C807CBB}" type="pres">
      <dgm:prSet presAssocID="{08CC8E57-35EC-4098-93CB-C24D1AD066B2}" presName="linearFlow" presStyleCnt="0">
        <dgm:presLayoutVars>
          <dgm:dir/>
          <dgm:animLvl val="lvl"/>
          <dgm:resizeHandles val="exact"/>
        </dgm:presLayoutVars>
      </dgm:prSet>
      <dgm:spPr/>
      <dgm:t>
        <a:bodyPr/>
        <a:lstStyle/>
        <a:p>
          <a:endParaRPr lang="en-US"/>
        </a:p>
      </dgm:t>
    </dgm:pt>
    <dgm:pt modelId="{2A620CAE-5A69-4478-BDCA-6B9C09717229}" type="pres">
      <dgm:prSet presAssocID="{E4FD29E9-405D-4603-954A-B88C12A9C567}" presName="composite" presStyleCnt="0"/>
      <dgm:spPr/>
    </dgm:pt>
    <dgm:pt modelId="{4FFE7644-F574-45AE-8765-4B28A773E8B7}" type="pres">
      <dgm:prSet presAssocID="{E4FD29E9-405D-4603-954A-B88C12A9C567}" presName="parentText" presStyleLbl="alignNode1" presStyleIdx="0" presStyleCnt="3">
        <dgm:presLayoutVars>
          <dgm:chMax val="1"/>
          <dgm:bulletEnabled val="1"/>
        </dgm:presLayoutVars>
      </dgm:prSet>
      <dgm:spPr/>
      <dgm:t>
        <a:bodyPr/>
        <a:lstStyle/>
        <a:p>
          <a:endParaRPr lang="en-US"/>
        </a:p>
      </dgm:t>
    </dgm:pt>
    <dgm:pt modelId="{E69D5B6F-06BF-483C-BE1E-1BBD6C1ED862}" type="pres">
      <dgm:prSet presAssocID="{E4FD29E9-405D-4603-954A-B88C12A9C567}" presName="descendantText" presStyleLbl="alignAcc1" presStyleIdx="0" presStyleCnt="3" custScaleY="100000">
        <dgm:presLayoutVars>
          <dgm:bulletEnabled val="1"/>
        </dgm:presLayoutVars>
      </dgm:prSet>
      <dgm:spPr/>
      <dgm:t>
        <a:bodyPr/>
        <a:lstStyle/>
        <a:p>
          <a:endParaRPr lang="en-US"/>
        </a:p>
      </dgm:t>
    </dgm:pt>
    <dgm:pt modelId="{1461486D-8C89-46F1-98DF-A030446D9DD0}" type="pres">
      <dgm:prSet presAssocID="{C248AECF-A219-4C64-BA3A-43A478AC8587}" presName="sp" presStyleCnt="0"/>
      <dgm:spPr/>
    </dgm:pt>
    <dgm:pt modelId="{45F9C57D-A2F4-4742-8D2E-E6DCB7CC3B6C}" type="pres">
      <dgm:prSet presAssocID="{DAE6DA54-E1C1-43B1-A765-4BD66A49F432}" presName="composite" presStyleCnt="0"/>
      <dgm:spPr/>
    </dgm:pt>
    <dgm:pt modelId="{C19C6C93-1B53-4270-A7E3-A64043DA3B19}" type="pres">
      <dgm:prSet presAssocID="{DAE6DA54-E1C1-43B1-A765-4BD66A49F432}" presName="parentText" presStyleLbl="alignNode1" presStyleIdx="1" presStyleCnt="3">
        <dgm:presLayoutVars>
          <dgm:chMax val="1"/>
          <dgm:bulletEnabled val="1"/>
        </dgm:presLayoutVars>
      </dgm:prSet>
      <dgm:spPr/>
      <dgm:t>
        <a:bodyPr/>
        <a:lstStyle/>
        <a:p>
          <a:endParaRPr lang="en-US"/>
        </a:p>
      </dgm:t>
    </dgm:pt>
    <dgm:pt modelId="{9C0D955B-A68B-4C73-91AE-20808D040410}" type="pres">
      <dgm:prSet presAssocID="{DAE6DA54-E1C1-43B1-A765-4BD66A49F432}" presName="descendantText" presStyleLbl="alignAcc1" presStyleIdx="1" presStyleCnt="3">
        <dgm:presLayoutVars>
          <dgm:bulletEnabled val="1"/>
        </dgm:presLayoutVars>
      </dgm:prSet>
      <dgm:spPr/>
      <dgm:t>
        <a:bodyPr/>
        <a:lstStyle/>
        <a:p>
          <a:endParaRPr lang="en-US"/>
        </a:p>
      </dgm:t>
    </dgm:pt>
    <dgm:pt modelId="{1A8DB84F-BE74-428E-9A38-1375B7D1D2C0}" type="pres">
      <dgm:prSet presAssocID="{98B065F0-67FD-4795-9D05-5A88D4B3407B}" presName="sp" presStyleCnt="0"/>
      <dgm:spPr/>
    </dgm:pt>
    <dgm:pt modelId="{BADB74E8-009F-41DC-BC37-673FB1D8F374}" type="pres">
      <dgm:prSet presAssocID="{744819F2-A63F-4709-835D-4AC9282BE3B4}" presName="composite" presStyleCnt="0"/>
      <dgm:spPr/>
    </dgm:pt>
    <dgm:pt modelId="{712B2097-CEF5-493D-9E1A-CB93E18AA9CD}" type="pres">
      <dgm:prSet presAssocID="{744819F2-A63F-4709-835D-4AC9282BE3B4}" presName="parentText" presStyleLbl="alignNode1" presStyleIdx="2" presStyleCnt="3">
        <dgm:presLayoutVars>
          <dgm:chMax val="1"/>
          <dgm:bulletEnabled val="1"/>
        </dgm:presLayoutVars>
      </dgm:prSet>
      <dgm:spPr/>
      <dgm:t>
        <a:bodyPr/>
        <a:lstStyle/>
        <a:p>
          <a:endParaRPr lang="en-US"/>
        </a:p>
      </dgm:t>
    </dgm:pt>
    <dgm:pt modelId="{E6CC6863-45E0-4E35-BB3F-D3A8A261A5CF}" type="pres">
      <dgm:prSet presAssocID="{744819F2-A63F-4709-835D-4AC9282BE3B4}" presName="descendantText" presStyleLbl="alignAcc1" presStyleIdx="2" presStyleCnt="3">
        <dgm:presLayoutVars>
          <dgm:bulletEnabled val="1"/>
        </dgm:presLayoutVars>
      </dgm:prSet>
      <dgm:spPr/>
      <dgm:t>
        <a:bodyPr/>
        <a:lstStyle/>
        <a:p>
          <a:endParaRPr lang="en-US"/>
        </a:p>
      </dgm:t>
    </dgm:pt>
  </dgm:ptLst>
  <dgm:cxnLst>
    <dgm:cxn modelId="{6617E065-CA81-4727-BD9E-498E11E37AF3}" type="presOf" srcId="{3155BB9B-353F-44FC-BE2B-7A847465BFFC}" destId="{E69D5B6F-06BF-483C-BE1E-1BBD6C1ED862}" srcOrd="0" destOrd="0" presId="urn:microsoft.com/office/officeart/2005/8/layout/chevron2"/>
    <dgm:cxn modelId="{29E7DA97-C288-433E-91C7-A6E363325BD6}" type="presOf" srcId="{E4FD29E9-405D-4603-954A-B88C12A9C567}" destId="{4FFE7644-F574-45AE-8765-4B28A773E8B7}" srcOrd="0" destOrd="0" presId="urn:microsoft.com/office/officeart/2005/8/layout/chevron2"/>
    <dgm:cxn modelId="{131ADC2D-E51F-47B9-8B27-A0BDB4EAB578}" type="presOf" srcId="{DAE6DA54-E1C1-43B1-A765-4BD66A49F432}" destId="{C19C6C93-1B53-4270-A7E3-A64043DA3B19}" srcOrd="0" destOrd="0" presId="urn:microsoft.com/office/officeart/2005/8/layout/chevron2"/>
    <dgm:cxn modelId="{457097E9-5CAF-41E3-A3D8-BD1478000F1F}" srcId="{E4FD29E9-405D-4603-954A-B88C12A9C567}" destId="{3155BB9B-353F-44FC-BE2B-7A847465BFFC}" srcOrd="0" destOrd="0" parTransId="{2F0B60D6-F0CC-444F-A2D1-007B3A120164}" sibTransId="{209C9A93-72A9-4FA6-841A-D636FF0A4BD5}"/>
    <dgm:cxn modelId="{021DA955-3241-4650-8346-910BFA9A8F39}" srcId="{08CC8E57-35EC-4098-93CB-C24D1AD066B2}" destId="{DAE6DA54-E1C1-43B1-A765-4BD66A49F432}" srcOrd="1" destOrd="0" parTransId="{4AE084B8-E011-4A6E-B465-5F9DE217043A}" sibTransId="{98B065F0-67FD-4795-9D05-5A88D4B3407B}"/>
    <dgm:cxn modelId="{F91AA942-F9E2-4191-B873-FF9F042D9391}" type="presOf" srcId="{86E39CF6-3C4A-4F9A-B3E0-7BE8DB051CEE}" destId="{E6CC6863-45E0-4E35-BB3F-D3A8A261A5CF}" srcOrd="0" destOrd="0" presId="urn:microsoft.com/office/officeart/2005/8/layout/chevron2"/>
    <dgm:cxn modelId="{7E14F5BA-7DB9-4DEF-94B6-DEFDF3388E8F}" srcId="{744819F2-A63F-4709-835D-4AC9282BE3B4}" destId="{86E39CF6-3C4A-4F9A-B3E0-7BE8DB051CEE}" srcOrd="0" destOrd="0" parTransId="{E6EAC7D8-F4E1-4D03-A683-A819D50192A4}" sibTransId="{2A71EC71-A681-4206-9129-BB9444932720}"/>
    <dgm:cxn modelId="{3A335F18-B9A2-404E-8075-14A753D0078A}" srcId="{DAE6DA54-E1C1-43B1-A765-4BD66A49F432}" destId="{A7FD0E6C-54D7-4955-9F45-44E7ED7FC086}" srcOrd="0" destOrd="0" parTransId="{065405B5-657C-4FB3-9FC3-E5A74289BAA3}" sibTransId="{C30EA218-F264-43C8-AA55-03E335517C18}"/>
    <dgm:cxn modelId="{5AB09EAC-DAF3-430B-B125-89C6D41173B7}" srcId="{08CC8E57-35EC-4098-93CB-C24D1AD066B2}" destId="{E4FD29E9-405D-4603-954A-B88C12A9C567}" srcOrd="0" destOrd="0" parTransId="{D00D37B0-FA5D-4CD8-BC09-53E9A6663E2C}" sibTransId="{C248AECF-A219-4C64-BA3A-43A478AC8587}"/>
    <dgm:cxn modelId="{56DADB3B-15B2-44A6-99E6-E651AB9E80E0}" type="presOf" srcId="{744819F2-A63F-4709-835D-4AC9282BE3B4}" destId="{712B2097-CEF5-493D-9E1A-CB93E18AA9CD}" srcOrd="0" destOrd="0" presId="urn:microsoft.com/office/officeart/2005/8/layout/chevron2"/>
    <dgm:cxn modelId="{8A7AB9F0-E58D-41BA-8296-E8D9FB7C6F2D}" type="presOf" srcId="{08CC8E57-35EC-4098-93CB-C24D1AD066B2}" destId="{7C08E734-E249-4E91-8984-2BB39C807CBB}" srcOrd="0" destOrd="0" presId="urn:microsoft.com/office/officeart/2005/8/layout/chevron2"/>
    <dgm:cxn modelId="{F9986303-BA66-40E9-8A32-45658B6285A1}" srcId="{08CC8E57-35EC-4098-93CB-C24D1AD066B2}" destId="{744819F2-A63F-4709-835D-4AC9282BE3B4}" srcOrd="2" destOrd="0" parTransId="{A4656B84-B524-409E-991C-1BDAB20A3501}" sibTransId="{FB9D6448-A02C-4434-B909-D142DAE36E0E}"/>
    <dgm:cxn modelId="{3E04CD94-4BAB-4572-BB56-999E495E727E}" type="presOf" srcId="{A7FD0E6C-54D7-4955-9F45-44E7ED7FC086}" destId="{9C0D955B-A68B-4C73-91AE-20808D040410}" srcOrd="0" destOrd="0" presId="urn:microsoft.com/office/officeart/2005/8/layout/chevron2"/>
    <dgm:cxn modelId="{45A837F6-32C2-4E4A-8B9F-B72F35DAFB49}" type="presParOf" srcId="{7C08E734-E249-4E91-8984-2BB39C807CBB}" destId="{2A620CAE-5A69-4478-BDCA-6B9C09717229}" srcOrd="0" destOrd="0" presId="urn:microsoft.com/office/officeart/2005/8/layout/chevron2"/>
    <dgm:cxn modelId="{B39BFB0D-35AC-4247-AA72-7AF296ABBE6B}" type="presParOf" srcId="{2A620CAE-5A69-4478-BDCA-6B9C09717229}" destId="{4FFE7644-F574-45AE-8765-4B28A773E8B7}" srcOrd="0" destOrd="0" presId="urn:microsoft.com/office/officeart/2005/8/layout/chevron2"/>
    <dgm:cxn modelId="{E3F5C118-D93D-4853-8510-84AADFCFC3B3}" type="presParOf" srcId="{2A620CAE-5A69-4478-BDCA-6B9C09717229}" destId="{E69D5B6F-06BF-483C-BE1E-1BBD6C1ED862}" srcOrd="1" destOrd="0" presId="urn:microsoft.com/office/officeart/2005/8/layout/chevron2"/>
    <dgm:cxn modelId="{36C0F3AE-933C-413B-8C26-1E8B72130760}" type="presParOf" srcId="{7C08E734-E249-4E91-8984-2BB39C807CBB}" destId="{1461486D-8C89-46F1-98DF-A030446D9DD0}" srcOrd="1" destOrd="0" presId="urn:microsoft.com/office/officeart/2005/8/layout/chevron2"/>
    <dgm:cxn modelId="{7E54D73D-D959-4205-950D-085BEB71260D}" type="presParOf" srcId="{7C08E734-E249-4E91-8984-2BB39C807CBB}" destId="{45F9C57D-A2F4-4742-8D2E-E6DCB7CC3B6C}" srcOrd="2" destOrd="0" presId="urn:microsoft.com/office/officeart/2005/8/layout/chevron2"/>
    <dgm:cxn modelId="{BAE54392-1754-4165-B5A0-974B6B4736B3}" type="presParOf" srcId="{45F9C57D-A2F4-4742-8D2E-E6DCB7CC3B6C}" destId="{C19C6C93-1B53-4270-A7E3-A64043DA3B19}" srcOrd="0" destOrd="0" presId="urn:microsoft.com/office/officeart/2005/8/layout/chevron2"/>
    <dgm:cxn modelId="{D34E2ED1-3534-4608-8C14-426E0A87B959}" type="presParOf" srcId="{45F9C57D-A2F4-4742-8D2E-E6DCB7CC3B6C}" destId="{9C0D955B-A68B-4C73-91AE-20808D040410}" srcOrd="1" destOrd="0" presId="urn:microsoft.com/office/officeart/2005/8/layout/chevron2"/>
    <dgm:cxn modelId="{E3665D42-FBE0-4D43-AEBE-EA1B5F118029}" type="presParOf" srcId="{7C08E734-E249-4E91-8984-2BB39C807CBB}" destId="{1A8DB84F-BE74-428E-9A38-1375B7D1D2C0}" srcOrd="3" destOrd="0" presId="urn:microsoft.com/office/officeart/2005/8/layout/chevron2"/>
    <dgm:cxn modelId="{BD034C4D-769C-45D0-BFB9-F48862BAC3B5}" type="presParOf" srcId="{7C08E734-E249-4E91-8984-2BB39C807CBB}" destId="{BADB74E8-009F-41DC-BC37-673FB1D8F374}" srcOrd="4" destOrd="0" presId="urn:microsoft.com/office/officeart/2005/8/layout/chevron2"/>
    <dgm:cxn modelId="{225C1C72-4BF9-4445-B9D2-C8CBD959B227}" type="presParOf" srcId="{BADB74E8-009F-41DC-BC37-673FB1D8F374}" destId="{712B2097-CEF5-493D-9E1A-CB93E18AA9CD}" srcOrd="0" destOrd="0" presId="urn:microsoft.com/office/officeart/2005/8/layout/chevron2"/>
    <dgm:cxn modelId="{66D7A57A-C7B0-44B6-8EE1-727B45144FD7}" type="presParOf" srcId="{BADB74E8-009F-41DC-BC37-673FB1D8F374}" destId="{E6CC6863-45E0-4E35-BB3F-D3A8A261A5CF}"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99382F1-4138-45D3-88EC-929BFCD48D21}">
      <dsp:nvSpPr>
        <dsp:cNvPr id="0" name=""/>
        <dsp:cNvSpPr/>
      </dsp:nvSpPr>
      <dsp:spPr>
        <a:xfrm>
          <a:off x="0" y="0"/>
          <a:ext cx="6995160" cy="16916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t>Computer </a:t>
          </a:r>
          <a:endParaRPr lang="en-US" sz="1600" b="1" kern="1200" dirty="0"/>
        </a:p>
        <a:p>
          <a:pPr marL="114300" lvl="1" indent="-114300" algn="l" defTabSz="622300">
            <a:lnSpc>
              <a:spcPct val="90000"/>
            </a:lnSpc>
            <a:spcBef>
              <a:spcPct val="0"/>
            </a:spcBef>
            <a:spcAft>
              <a:spcPct val="15000"/>
            </a:spcAft>
            <a:buChar char="••"/>
          </a:pPr>
          <a:r>
            <a:rPr lang="en-US" sz="1400" b="1" kern="1200" dirty="0" smtClean="0"/>
            <a:t>Machine for logical and mathematical computations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1781 (Charles Babbage)</a:t>
          </a:r>
          <a:endParaRPr lang="en-US" sz="1400" b="1" kern="1200" dirty="0"/>
        </a:p>
      </dsp:txBody>
      <dsp:txXfrm>
        <a:off x="0" y="0"/>
        <a:ext cx="5268841" cy="1691640"/>
      </dsp:txXfrm>
    </dsp:sp>
    <dsp:sp modelId="{E05D7528-E69B-40E0-A84F-14D2B43B81D7}">
      <dsp:nvSpPr>
        <dsp:cNvPr id="0" name=""/>
        <dsp:cNvSpPr/>
      </dsp:nvSpPr>
      <dsp:spPr>
        <a:xfrm>
          <a:off x="617219" y="1973579"/>
          <a:ext cx="6995160" cy="16916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t>Programming</a:t>
          </a:r>
          <a:endParaRPr lang="en-US" sz="1400" b="1" kern="1200" dirty="0"/>
        </a:p>
        <a:p>
          <a:pPr marL="114300" lvl="1" indent="-114300" algn="l" defTabSz="533400">
            <a:lnSpc>
              <a:spcPct val="90000"/>
            </a:lnSpc>
            <a:spcBef>
              <a:spcPct val="0"/>
            </a:spcBef>
            <a:spcAft>
              <a:spcPct val="15000"/>
            </a:spcAft>
            <a:buChar char="••"/>
          </a:pPr>
          <a:r>
            <a:rPr lang="en-US" sz="1200" b="1" kern="1200" dirty="0" smtClean="0"/>
            <a:t>If-else</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1936 (Turing Machine)</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1945 (ENIAC)</a:t>
          </a:r>
          <a:endParaRPr lang="en-US" sz="1200" b="1" kern="1200" dirty="0"/>
        </a:p>
      </dsp:txBody>
      <dsp:txXfrm>
        <a:off x="617219" y="1973579"/>
        <a:ext cx="5278374" cy="1691640"/>
      </dsp:txXfrm>
    </dsp:sp>
    <dsp:sp modelId="{9E51F6F6-649B-48B3-93F5-08553C2074D2}">
      <dsp:nvSpPr>
        <dsp:cNvPr id="0" name=""/>
        <dsp:cNvSpPr/>
      </dsp:nvSpPr>
      <dsp:spPr>
        <a:xfrm>
          <a:off x="1234439" y="3947159"/>
          <a:ext cx="6995160" cy="16916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t>Machine learning</a:t>
          </a:r>
          <a:endParaRPr lang="en-US" sz="1400" b="1" kern="1200" dirty="0"/>
        </a:p>
        <a:p>
          <a:pPr marL="114300" lvl="1" indent="-114300" algn="l" defTabSz="533400">
            <a:lnSpc>
              <a:spcPct val="90000"/>
            </a:lnSpc>
            <a:spcBef>
              <a:spcPct val="0"/>
            </a:spcBef>
            <a:spcAft>
              <a:spcPct val="15000"/>
            </a:spcAft>
            <a:buChar char="••"/>
          </a:pPr>
          <a:r>
            <a:rPr lang="en-US" sz="1200" b="1" i="0" kern="1200" dirty="0" smtClean="0"/>
            <a:t>1959 (Arthur </a:t>
          </a:r>
          <a:r>
            <a:rPr lang="en-US" sz="1200" b="1" i="0" kern="1200" dirty="0" err="1" smtClean="0"/>
            <a:t>Samule</a:t>
          </a:r>
          <a:r>
            <a:rPr lang="en-US" sz="1200" b="1" i="0" kern="1200" dirty="0" smtClean="0"/>
            <a:t>)</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Hand crafted representations/features</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Problem: clutter, pose, conditions,…etc all affect the designed features vector</a:t>
          </a:r>
          <a:endParaRPr lang="en-US" sz="1200" b="1" kern="1200" dirty="0"/>
        </a:p>
      </dsp:txBody>
      <dsp:txXfrm>
        <a:off x="1234439" y="3947159"/>
        <a:ext cx="5278374" cy="1691640"/>
      </dsp:txXfrm>
    </dsp:sp>
    <dsp:sp modelId="{1C37F341-422A-4B5D-8C5C-85001F462F34}">
      <dsp:nvSpPr>
        <dsp:cNvPr id="0" name=""/>
        <dsp:cNvSpPr/>
      </dsp:nvSpPr>
      <dsp:spPr>
        <a:xfrm>
          <a:off x="3581403" y="1600194"/>
          <a:ext cx="1099566" cy="1099566"/>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3581403" y="1600194"/>
        <a:ext cx="1099566" cy="1099566"/>
      </dsp:txXfrm>
    </dsp:sp>
    <dsp:sp modelId="{45FC48D0-4A05-42C2-B2BD-CFE9096584DD}">
      <dsp:nvSpPr>
        <dsp:cNvPr id="0" name=""/>
        <dsp:cNvSpPr/>
      </dsp:nvSpPr>
      <dsp:spPr>
        <a:xfrm>
          <a:off x="3733803" y="3581398"/>
          <a:ext cx="1099566" cy="1099566"/>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3733803" y="3581398"/>
        <a:ext cx="1099566" cy="1099566"/>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DF5F7FF-592A-445C-BC52-4F4856428379}">
      <dsp:nvSpPr>
        <dsp:cNvPr id="0" name=""/>
        <dsp:cNvSpPr/>
      </dsp:nvSpPr>
      <dsp:spPr>
        <a:xfrm>
          <a:off x="-28556" y="-33401"/>
          <a:ext cx="6583680" cy="12405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t>Computer </a:t>
          </a:r>
          <a:endParaRPr lang="en-US" sz="1600" b="1" kern="1200" dirty="0"/>
        </a:p>
        <a:p>
          <a:pPr marL="114300" lvl="1" indent="-114300" algn="l" defTabSz="622300">
            <a:lnSpc>
              <a:spcPct val="90000"/>
            </a:lnSpc>
            <a:spcBef>
              <a:spcPct val="0"/>
            </a:spcBef>
            <a:spcAft>
              <a:spcPct val="15000"/>
            </a:spcAft>
            <a:buChar char="••"/>
          </a:pPr>
          <a:r>
            <a:rPr lang="en-US" sz="1400" b="1" kern="1200" dirty="0" smtClean="0"/>
            <a:t>Machine for logical and mathematical computations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1781 (Charles Babbage)</a:t>
          </a:r>
          <a:endParaRPr lang="en-US" sz="1400" b="1" kern="1200" dirty="0"/>
        </a:p>
      </dsp:txBody>
      <dsp:txXfrm>
        <a:off x="-28556" y="-33401"/>
        <a:ext cx="5212887" cy="1240536"/>
      </dsp:txXfrm>
    </dsp:sp>
    <dsp:sp modelId="{DAD1701F-F173-4887-8D6E-5D0EC1A8EFFF}">
      <dsp:nvSpPr>
        <dsp:cNvPr id="0" name=""/>
        <dsp:cNvSpPr/>
      </dsp:nvSpPr>
      <dsp:spPr>
        <a:xfrm>
          <a:off x="883941" y="1295396"/>
          <a:ext cx="6583680" cy="12405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t>Programming</a:t>
          </a:r>
          <a:endParaRPr lang="en-US" sz="1400" b="1" kern="1200" dirty="0"/>
        </a:p>
        <a:p>
          <a:pPr marL="114300" lvl="1" indent="-114300" algn="l" defTabSz="533400">
            <a:lnSpc>
              <a:spcPct val="90000"/>
            </a:lnSpc>
            <a:spcBef>
              <a:spcPct val="0"/>
            </a:spcBef>
            <a:spcAft>
              <a:spcPct val="15000"/>
            </a:spcAft>
            <a:buChar char="••"/>
          </a:pPr>
          <a:r>
            <a:rPr lang="en-US" sz="1200" b="1" kern="1200" dirty="0" smtClean="0"/>
            <a:t>If-else</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1936 (Turing Machine)</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1945 (ENIAC)</a:t>
          </a:r>
          <a:endParaRPr lang="en-US" sz="1200" b="1" kern="1200" dirty="0"/>
        </a:p>
      </dsp:txBody>
      <dsp:txXfrm>
        <a:off x="883941" y="1295396"/>
        <a:ext cx="5225948" cy="1240535"/>
      </dsp:txXfrm>
    </dsp:sp>
    <dsp:sp modelId="{14E30993-1785-4D26-8624-49B0A16D1605}">
      <dsp:nvSpPr>
        <dsp:cNvPr id="0" name=""/>
        <dsp:cNvSpPr/>
      </dsp:nvSpPr>
      <dsp:spPr>
        <a:xfrm>
          <a:off x="1439455" y="2590799"/>
          <a:ext cx="6790144" cy="15455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t>Machine learning</a:t>
          </a:r>
          <a:endParaRPr lang="en-US" sz="1400" b="1" kern="1200" dirty="0"/>
        </a:p>
        <a:p>
          <a:pPr marL="114300" lvl="1" indent="-114300" algn="l" defTabSz="533400">
            <a:lnSpc>
              <a:spcPct val="90000"/>
            </a:lnSpc>
            <a:spcBef>
              <a:spcPct val="0"/>
            </a:spcBef>
            <a:spcAft>
              <a:spcPct val="15000"/>
            </a:spcAft>
            <a:buChar char="••"/>
          </a:pPr>
          <a:r>
            <a:rPr lang="en-US" sz="1200" b="1" i="0" kern="1200" dirty="0" smtClean="0"/>
            <a:t>1959 (Arthur </a:t>
          </a:r>
          <a:r>
            <a:rPr lang="en-US" sz="1200" b="1" i="0" kern="1200" dirty="0" err="1" smtClean="0"/>
            <a:t>Samule</a:t>
          </a:r>
          <a:r>
            <a:rPr lang="en-US" sz="1200" b="1" i="0" kern="1200" dirty="0" smtClean="0"/>
            <a:t>)</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Hand crafted representations/features</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Problem: clutter, pose, conditions,…etc all affect the designed features vector</a:t>
          </a:r>
          <a:endParaRPr lang="en-US" sz="1200" b="1" kern="1200" dirty="0"/>
        </a:p>
      </dsp:txBody>
      <dsp:txXfrm>
        <a:off x="1439455" y="2590799"/>
        <a:ext cx="5398321" cy="1545509"/>
      </dsp:txXfrm>
    </dsp:sp>
    <dsp:sp modelId="{D1702692-5C37-4D37-ABFC-2010A7B346AC}">
      <dsp:nvSpPr>
        <dsp:cNvPr id="0" name=""/>
        <dsp:cNvSpPr/>
      </dsp:nvSpPr>
      <dsp:spPr>
        <a:xfrm>
          <a:off x="1476966" y="4233861"/>
          <a:ext cx="6697906" cy="14597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t>Deep learning</a:t>
          </a:r>
          <a:endParaRPr lang="en-US" sz="1800" b="1" kern="1200" dirty="0"/>
        </a:p>
        <a:p>
          <a:pPr marL="114300" lvl="1" indent="-114300" algn="l" defTabSz="622300">
            <a:lnSpc>
              <a:spcPct val="90000"/>
            </a:lnSpc>
            <a:spcBef>
              <a:spcPct val="0"/>
            </a:spcBef>
            <a:spcAft>
              <a:spcPct val="15000"/>
            </a:spcAft>
            <a:buChar char="••"/>
          </a:pPr>
          <a:r>
            <a:rPr lang="en-US" sz="1400" b="1" kern="1200" dirty="0" smtClean="0"/>
            <a:t>1992 (Hinton </a:t>
          </a:r>
          <a:r>
            <a:rPr lang="en-US" sz="1400" b="1" kern="1200" dirty="0" err="1" smtClean="0"/>
            <a:t>Backprop</a:t>
          </a:r>
          <a:r>
            <a:rPr lang="en-US" sz="1400" b="1" kern="1200" dirty="0" smtClean="0"/>
            <a: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2006 (</a:t>
          </a:r>
          <a:r>
            <a:rPr lang="en-US" sz="1400" b="1" kern="1200" dirty="0" err="1" smtClean="0"/>
            <a:t>Hinotn</a:t>
          </a:r>
          <a:r>
            <a:rPr lang="en-US" sz="1400" b="1" kern="1200" dirty="0" smtClean="0"/>
            <a:t> DBN)</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Learning representations/features</a:t>
          </a:r>
          <a:endParaRPr lang="en-US" sz="1400" b="1" kern="1200" dirty="0"/>
        </a:p>
      </dsp:txBody>
      <dsp:txXfrm>
        <a:off x="1476966" y="4233861"/>
        <a:ext cx="5316618" cy="1459738"/>
      </dsp:txXfrm>
    </dsp:sp>
    <dsp:sp modelId="{7A649BD1-A986-49F2-95BB-C36260E94134}">
      <dsp:nvSpPr>
        <dsp:cNvPr id="0" name=""/>
        <dsp:cNvSpPr/>
      </dsp:nvSpPr>
      <dsp:spPr>
        <a:xfrm>
          <a:off x="7880451" y="838199"/>
          <a:ext cx="349148" cy="565250"/>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7880451" y="838199"/>
        <a:ext cx="349148" cy="565250"/>
      </dsp:txXfrm>
    </dsp:sp>
    <dsp:sp modelId="{E1A7B83F-076B-41A7-8570-35F8C2948B79}">
      <dsp:nvSpPr>
        <dsp:cNvPr id="0" name=""/>
        <dsp:cNvSpPr/>
      </dsp:nvSpPr>
      <dsp:spPr>
        <a:xfrm>
          <a:off x="7880451" y="2209799"/>
          <a:ext cx="349148" cy="653948"/>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endParaRPr lang="en-US" sz="3400" kern="1200"/>
        </a:p>
      </dsp:txBody>
      <dsp:txXfrm>
        <a:off x="7880451" y="2209799"/>
        <a:ext cx="349148" cy="653948"/>
      </dsp:txXfrm>
    </dsp:sp>
    <dsp:sp modelId="{6600511B-B429-4156-AABF-974ED97F4142}">
      <dsp:nvSpPr>
        <dsp:cNvPr id="0" name=""/>
        <dsp:cNvSpPr/>
      </dsp:nvSpPr>
      <dsp:spPr>
        <a:xfrm>
          <a:off x="7816749" y="3973345"/>
          <a:ext cx="412850" cy="522457"/>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7816749" y="3973345"/>
        <a:ext cx="412850" cy="522457"/>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55F2A9C-98E0-4806-8AB2-25648D69B18B}">
      <dsp:nvSpPr>
        <dsp:cNvPr id="0" name=""/>
        <dsp:cNvSpPr/>
      </dsp:nvSpPr>
      <dsp:spPr>
        <a:xfrm>
          <a:off x="965729" y="1556170"/>
          <a:ext cx="2827267" cy="265971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pPr>
          <a:r>
            <a:rPr lang="en-US" sz="4200" kern="1200" dirty="0" smtClean="0"/>
            <a:t>Machine Learning</a:t>
          </a:r>
          <a:endParaRPr lang="en-US" sz="4200" kern="1200" dirty="0"/>
        </a:p>
      </dsp:txBody>
      <dsp:txXfrm>
        <a:off x="965729" y="1556170"/>
        <a:ext cx="2827267" cy="2659715"/>
      </dsp:txXfrm>
    </dsp:sp>
    <dsp:sp modelId="{8F7B6DCE-C93C-4905-BA8C-3F99BD919C9C}">
      <dsp:nvSpPr>
        <dsp:cNvPr id="0" name=""/>
        <dsp:cNvSpPr/>
      </dsp:nvSpPr>
      <dsp:spPr>
        <a:xfrm>
          <a:off x="1439502" y="139832"/>
          <a:ext cx="1879722" cy="16507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accent1">
                  <a:lumMod val="50000"/>
                </a:schemeClr>
              </a:solidFill>
            </a:rPr>
            <a:t>Unsupervised</a:t>
          </a:r>
          <a:endParaRPr lang="en-US" sz="1400" b="1" kern="1200" dirty="0">
            <a:solidFill>
              <a:schemeClr val="accent1">
                <a:lumMod val="50000"/>
              </a:schemeClr>
            </a:solidFill>
          </a:endParaRPr>
        </a:p>
      </dsp:txBody>
      <dsp:txXfrm>
        <a:off x="1439502" y="139832"/>
        <a:ext cx="1879722" cy="1650700"/>
      </dsp:txXfrm>
    </dsp:sp>
    <dsp:sp modelId="{8CA85160-8C7C-4EA1-84F2-DA4F89F71BA1}">
      <dsp:nvSpPr>
        <dsp:cNvPr id="0" name=""/>
        <dsp:cNvSpPr/>
      </dsp:nvSpPr>
      <dsp:spPr>
        <a:xfrm>
          <a:off x="3183147" y="3011733"/>
          <a:ext cx="1719433" cy="166943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accent3">
                  <a:lumMod val="50000"/>
                </a:schemeClr>
              </a:solidFill>
            </a:rPr>
            <a:t>Reinforcement Learning</a:t>
          </a:r>
        </a:p>
        <a:p>
          <a:pPr lvl="0" algn="ctr" defTabSz="622300">
            <a:lnSpc>
              <a:spcPct val="90000"/>
            </a:lnSpc>
            <a:spcBef>
              <a:spcPct val="0"/>
            </a:spcBef>
            <a:spcAft>
              <a:spcPct val="35000"/>
            </a:spcAft>
          </a:pPr>
          <a:r>
            <a:rPr lang="en-US" sz="1400" b="1" kern="1200" dirty="0" smtClean="0">
              <a:solidFill>
                <a:schemeClr val="accent3">
                  <a:lumMod val="50000"/>
                </a:schemeClr>
              </a:solidFill>
            </a:rPr>
            <a:t>(RL)</a:t>
          </a:r>
          <a:endParaRPr lang="en-US" sz="1400" b="1" kern="1200" dirty="0">
            <a:solidFill>
              <a:schemeClr val="accent3">
                <a:lumMod val="50000"/>
              </a:schemeClr>
            </a:solidFill>
          </a:endParaRPr>
        </a:p>
      </dsp:txBody>
      <dsp:txXfrm>
        <a:off x="3183147" y="3011733"/>
        <a:ext cx="1719433" cy="1669433"/>
      </dsp:txXfrm>
    </dsp:sp>
    <dsp:sp modelId="{DF9A3DDC-8D2B-4B8F-A80F-2550913E0621}">
      <dsp:nvSpPr>
        <dsp:cNvPr id="0" name=""/>
        <dsp:cNvSpPr/>
      </dsp:nvSpPr>
      <dsp:spPr>
        <a:xfrm>
          <a:off x="-96046" y="3009638"/>
          <a:ext cx="1623818" cy="167650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C00000"/>
              </a:solidFill>
            </a:rPr>
            <a:t>Supervised</a:t>
          </a:r>
          <a:endParaRPr lang="en-US" sz="1800" b="1" kern="1200" dirty="0">
            <a:solidFill>
              <a:srgbClr val="C00000"/>
            </a:solidFill>
          </a:endParaRPr>
        </a:p>
      </dsp:txBody>
      <dsp:txXfrm>
        <a:off x="-96046" y="3009638"/>
        <a:ext cx="1623818" cy="1676505"/>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FFE7644-F574-45AE-8765-4B28A773E8B7}">
      <dsp:nvSpPr>
        <dsp:cNvPr id="0" name=""/>
        <dsp:cNvSpPr/>
      </dsp:nvSpPr>
      <dsp:spPr>
        <a:xfrm rot="5400000">
          <a:off x="-288865" y="291521"/>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Perception</a:t>
          </a:r>
          <a:endParaRPr lang="en-US" sz="1600" b="1" kern="1200" dirty="0"/>
        </a:p>
      </dsp:txBody>
      <dsp:txXfrm rot="5400000">
        <a:off x="-288865" y="291521"/>
        <a:ext cx="1925773" cy="1348041"/>
      </dsp:txXfrm>
    </dsp:sp>
    <dsp:sp modelId="{E69D5B6F-06BF-483C-BE1E-1BBD6C1ED862}">
      <dsp:nvSpPr>
        <dsp:cNvPr id="0" name=""/>
        <dsp:cNvSpPr/>
      </dsp:nvSpPr>
      <dsp:spPr>
        <a:xfrm rot="5400000">
          <a:off x="4152600" y="-2801903"/>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One-one mapping: Associative</a:t>
          </a:r>
          <a:r>
            <a:rPr lang="en-US" sz="1400" kern="1200" dirty="0" smtClean="0">
              <a:sym typeface="Wingdings" pitchFamily="2" charset="2"/>
            </a:rPr>
            <a:t> </a:t>
          </a:r>
          <a:r>
            <a:rPr lang="en-US" sz="1400" b="1" u="sng" kern="1200" dirty="0" smtClean="0">
              <a:sym typeface="Wingdings" pitchFamily="2" charset="2"/>
            </a:rPr>
            <a:t>reactive mode</a:t>
          </a:r>
          <a:endParaRPr lang="en-US" sz="1400" kern="1200" dirty="0" smtClean="0"/>
        </a:p>
        <a:p>
          <a:pPr marL="114300" lvl="1" indent="-114300" algn="l" defTabSz="622300">
            <a:lnSpc>
              <a:spcPct val="90000"/>
            </a:lnSpc>
            <a:spcBef>
              <a:spcPct val="0"/>
            </a:spcBef>
            <a:spcAft>
              <a:spcPct val="15000"/>
            </a:spcAft>
            <a:buChar char="••"/>
          </a:pPr>
          <a:r>
            <a:rPr lang="en-US" sz="1400" kern="1200" dirty="0" smtClean="0"/>
            <a:t>Recognize static objects</a:t>
          </a:r>
        </a:p>
        <a:p>
          <a:pPr marL="114300" lvl="1" indent="-114300" algn="l" defTabSz="622300">
            <a:lnSpc>
              <a:spcPct val="90000"/>
            </a:lnSpc>
            <a:spcBef>
              <a:spcPct val="0"/>
            </a:spcBef>
            <a:spcAft>
              <a:spcPct val="15000"/>
            </a:spcAft>
            <a:buChar char="••"/>
          </a:pPr>
          <a:r>
            <a:rPr lang="en-US" sz="1400" kern="1200" dirty="0" smtClean="0"/>
            <a:t>No integration of information, no sequence of events</a:t>
          </a:r>
        </a:p>
        <a:p>
          <a:pPr marL="114300" lvl="1" indent="-114300" algn="l" defTabSz="622300">
            <a:lnSpc>
              <a:spcPct val="90000"/>
            </a:lnSpc>
            <a:spcBef>
              <a:spcPct val="0"/>
            </a:spcBef>
            <a:spcAft>
              <a:spcPct val="15000"/>
            </a:spcAft>
            <a:buChar char="••"/>
          </a:pPr>
          <a:r>
            <a:rPr lang="en-US" sz="1400" kern="1200" dirty="0" smtClean="0"/>
            <a:t>Ex: traffic sign recognition</a:t>
          </a:r>
        </a:p>
      </dsp:txBody>
      <dsp:txXfrm rot="5400000">
        <a:off x="4152600" y="-2801903"/>
        <a:ext cx="1251752" cy="6860870"/>
      </dsp:txXfrm>
    </dsp:sp>
    <dsp:sp modelId="{C19C6C93-1B53-4270-A7E3-A64043DA3B19}">
      <dsp:nvSpPr>
        <dsp:cNvPr id="0" name=""/>
        <dsp:cNvSpPr/>
      </dsp:nvSpPr>
      <dsp:spPr>
        <a:xfrm rot="5400000">
          <a:off x="-288865" y="2026279"/>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Prediction</a:t>
          </a:r>
          <a:endParaRPr lang="en-US" sz="1600" b="1" kern="1200" dirty="0"/>
        </a:p>
      </dsp:txBody>
      <dsp:txXfrm rot="5400000">
        <a:off x="-288865" y="2026279"/>
        <a:ext cx="1925773" cy="1348041"/>
      </dsp:txXfrm>
    </dsp:sp>
    <dsp:sp modelId="{9C0D955B-A68B-4C73-91AE-20808D040410}">
      <dsp:nvSpPr>
        <dsp:cNvPr id="0" name=""/>
        <dsp:cNvSpPr/>
      </dsp:nvSpPr>
      <dsp:spPr>
        <a:xfrm rot="5400000">
          <a:off x="4152600" y="-1067145"/>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Many-one, Many-Many mapping, </a:t>
          </a:r>
          <a:r>
            <a:rPr lang="en-US" sz="1400" b="1" u="sng" kern="1200" dirty="0" smtClean="0"/>
            <a:t>memory mode</a:t>
          </a:r>
          <a:endParaRPr lang="en-US" sz="1400" kern="1200" dirty="0" smtClean="0"/>
        </a:p>
        <a:p>
          <a:pPr marL="114300" lvl="1" indent="-114300" algn="l" defTabSz="622300">
            <a:lnSpc>
              <a:spcPct val="90000"/>
            </a:lnSpc>
            <a:spcBef>
              <a:spcPct val="0"/>
            </a:spcBef>
            <a:spcAft>
              <a:spcPct val="15000"/>
            </a:spcAft>
            <a:buChar char="••"/>
          </a:pPr>
          <a:r>
            <a:rPr lang="en-US" sz="1400" kern="1200" dirty="0" smtClean="0"/>
            <a:t>Track dynamic objects</a:t>
          </a:r>
        </a:p>
        <a:p>
          <a:pPr marL="114300" lvl="1" indent="-114300" algn="l" defTabSz="622300">
            <a:lnSpc>
              <a:spcPct val="90000"/>
            </a:lnSpc>
            <a:spcBef>
              <a:spcPct val="0"/>
            </a:spcBef>
            <a:spcAft>
              <a:spcPct val="15000"/>
            </a:spcAft>
            <a:buChar char="••"/>
          </a:pPr>
          <a:r>
            <a:rPr lang="en-US" sz="1400" kern="1200" dirty="0" smtClean="0"/>
            <a:t>Requires integration of info over time, build </a:t>
          </a:r>
          <a:r>
            <a:rPr lang="en-US" sz="1400" kern="1200" dirty="0" err="1" smtClean="0"/>
            <a:t>pdf</a:t>
          </a:r>
          <a:r>
            <a:rPr lang="en-US" sz="1400" kern="1200" dirty="0" smtClean="0"/>
            <a:t> of belief</a:t>
          </a:r>
        </a:p>
        <a:p>
          <a:pPr marL="114300" lvl="1" indent="-114300" algn="l" defTabSz="622300">
            <a:lnSpc>
              <a:spcPct val="90000"/>
            </a:lnSpc>
            <a:spcBef>
              <a:spcPct val="0"/>
            </a:spcBef>
            <a:spcAft>
              <a:spcPct val="15000"/>
            </a:spcAft>
            <a:buChar char="••"/>
          </a:pPr>
          <a:r>
            <a:rPr lang="en-US" sz="1400" kern="1200" dirty="0" smtClean="0"/>
            <a:t>Ex: predict driving actions, mapping,..etc</a:t>
          </a:r>
        </a:p>
      </dsp:txBody>
      <dsp:txXfrm rot="5400000">
        <a:off x="4152600" y="-1067145"/>
        <a:ext cx="1251752" cy="6860870"/>
      </dsp:txXfrm>
    </dsp:sp>
    <dsp:sp modelId="{712B2097-CEF5-493D-9E1A-CB93E18AA9CD}">
      <dsp:nvSpPr>
        <dsp:cNvPr id="0" name=""/>
        <dsp:cNvSpPr/>
      </dsp:nvSpPr>
      <dsp:spPr>
        <a:xfrm rot="5400000">
          <a:off x="-288865" y="3761037"/>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Planning/</a:t>
          </a:r>
        </a:p>
        <a:p>
          <a:pPr lvl="0" algn="ctr" defTabSz="711200">
            <a:lnSpc>
              <a:spcPct val="90000"/>
            </a:lnSpc>
            <a:spcBef>
              <a:spcPct val="0"/>
            </a:spcBef>
            <a:spcAft>
              <a:spcPct val="35000"/>
            </a:spcAft>
          </a:pPr>
          <a:r>
            <a:rPr lang="en-US" sz="1600" b="1" kern="1200" dirty="0" smtClean="0"/>
            <a:t>Control</a:t>
          </a:r>
          <a:endParaRPr lang="en-US" sz="1600" b="1" kern="1200" dirty="0"/>
        </a:p>
      </dsp:txBody>
      <dsp:txXfrm rot="5400000">
        <a:off x="-288865" y="3761037"/>
        <a:ext cx="1925773" cy="1348041"/>
      </dsp:txXfrm>
    </dsp:sp>
    <dsp:sp modelId="{E6CC6863-45E0-4E35-BB3F-D3A8A261A5CF}">
      <dsp:nvSpPr>
        <dsp:cNvPr id="0" name=""/>
        <dsp:cNvSpPr/>
      </dsp:nvSpPr>
      <dsp:spPr>
        <a:xfrm rot="5400000">
          <a:off x="4152600" y="667611"/>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endParaRPr lang="en-US" sz="1400" kern="1200" dirty="0" smtClean="0">
            <a:sym typeface="Wingdings" pitchFamily="2" charset="2"/>
          </a:endParaRPr>
        </a:p>
        <a:p>
          <a:pPr marL="114300" lvl="1" indent="-114300" algn="l" defTabSz="622300">
            <a:lnSpc>
              <a:spcPct val="90000"/>
            </a:lnSpc>
            <a:spcBef>
              <a:spcPct val="0"/>
            </a:spcBef>
            <a:spcAft>
              <a:spcPct val="15000"/>
            </a:spcAft>
            <a:buChar char="••"/>
          </a:pPr>
          <a:endParaRPr lang="en-US" sz="1400" kern="1200" dirty="0" smtClean="0">
            <a:sym typeface="Wingdings" pitchFamily="2" charset="2"/>
          </a:endParaRPr>
        </a:p>
        <a:p>
          <a:pPr marL="114300" lvl="1" indent="-114300" algn="l" defTabSz="622300">
            <a:lnSpc>
              <a:spcPct val="90000"/>
            </a:lnSpc>
            <a:spcBef>
              <a:spcPct val="0"/>
            </a:spcBef>
            <a:spcAft>
              <a:spcPct val="15000"/>
            </a:spcAft>
            <a:buChar char="••"/>
          </a:pPr>
          <a:r>
            <a:rPr lang="en-US" sz="1400" kern="1200" dirty="0" smtClean="0">
              <a:sym typeface="Wingdings" pitchFamily="2" charset="2"/>
            </a:rPr>
            <a:t>Many-one </a:t>
          </a:r>
          <a:r>
            <a:rPr lang="en-US" sz="1400" kern="1200" dirty="0" smtClean="0">
              <a:sym typeface="Wingdings" pitchFamily="2" charset="2"/>
            </a:rPr>
            <a:t>relations + adaptation of planning actions, </a:t>
          </a:r>
          <a:r>
            <a:rPr lang="en-US" sz="1400" b="1" u="sng" kern="1200" dirty="0" smtClean="0">
              <a:sym typeface="Wingdings" pitchFamily="2" charset="2"/>
            </a:rPr>
            <a:t>planning mode</a:t>
          </a:r>
        </a:p>
        <a:p>
          <a:pPr marL="114300" lvl="1" indent="-114300" algn="l" defTabSz="622300">
            <a:lnSpc>
              <a:spcPct val="90000"/>
            </a:lnSpc>
            <a:spcBef>
              <a:spcPct val="0"/>
            </a:spcBef>
            <a:spcAft>
              <a:spcPct val="15000"/>
            </a:spcAft>
            <a:buChar char="••"/>
          </a:pPr>
          <a:r>
            <a:rPr lang="en-US" sz="1400" kern="1200" dirty="0" smtClean="0">
              <a:sym typeface="Wingdings" pitchFamily="2" charset="2"/>
            </a:rPr>
            <a:t>Plan actions in dynamic environment</a:t>
          </a:r>
        </a:p>
        <a:p>
          <a:pPr marL="114300" lvl="1" indent="-114300" algn="l" defTabSz="622300">
            <a:lnSpc>
              <a:spcPct val="90000"/>
            </a:lnSpc>
            <a:spcBef>
              <a:spcPct val="0"/>
            </a:spcBef>
            <a:spcAft>
              <a:spcPct val="15000"/>
            </a:spcAft>
            <a:buChar char="••"/>
          </a:pPr>
          <a:r>
            <a:rPr lang="en-US" sz="1400" kern="1200" dirty="0" smtClean="0">
              <a:sym typeface="Wingdings" pitchFamily="2" charset="2"/>
            </a:rPr>
            <a:t>Requires integration over time + future planning to choose the best set of actions</a:t>
          </a:r>
        </a:p>
        <a:p>
          <a:pPr marL="114300" lvl="1" indent="-114300" algn="l" defTabSz="622300">
            <a:lnSpc>
              <a:spcPct val="90000"/>
            </a:lnSpc>
            <a:spcBef>
              <a:spcPct val="0"/>
            </a:spcBef>
            <a:spcAft>
              <a:spcPct val="15000"/>
            </a:spcAft>
            <a:buChar char="••"/>
          </a:pPr>
          <a:r>
            <a:rPr lang="en-US" sz="1400" kern="1200" dirty="0" smtClean="0">
              <a:sym typeface="Wingdings" pitchFamily="2" charset="2"/>
            </a:rPr>
            <a:t>Ex: autonomous driving (age of driving license eligibility)</a:t>
          </a:r>
        </a:p>
        <a:p>
          <a:pPr marL="57150" lvl="1" indent="-57150" algn="l" defTabSz="400050">
            <a:lnSpc>
              <a:spcPct val="90000"/>
            </a:lnSpc>
            <a:spcBef>
              <a:spcPct val="0"/>
            </a:spcBef>
            <a:spcAft>
              <a:spcPct val="15000"/>
            </a:spcAft>
            <a:buChar char="••"/>
          </a:pPr>
          <a:endParaRPr lang="en-US" sz="900" kern="1200" dirty="0" smtClean="0">
            <a:sym typeface="Wingdings" pitchFamily="2" charset="2"/>
          </a:endParaRPr>
        </a:p>
        <a:p>
          <a:pPr marL="57150" lvl="1" indent="-57150" algn="l" defTabSz="400050">
            <a:lnSpc>
              <a:spcPct val="90000"/>
            </a:lnSpc>
            <a:spcBef>
              <a:spcPct val="0"/>
            </a:spcBef>
            <a:spcAft>
              <a:spcPct val="15000"/>
            </a:spcAft>
            <a:buChar char="••"/>
          </a:pPr>
          <a:endParaRPr lang="en-US" sz="900" kern="1200" dirty="0" smtClean="0"/>
        </a:p>
        <a:p>
          <a:pPr marL="57150" lvl="1" indent="-57150" algn="l" defTabSz="400050">
            <a:lnSpc>
              <a:spcPct val="90000"/>
            </a:lnSpc>
            <a:spcBef>
              <a:spcPct val="0"/>
            </a:spcBef>
            <a:spcAft>
              <a:spcPct val="15000"/>
            </a:spcAft>
            <a:buChar char="••"/>
          </a:pPr>
          <a:endParaRPr lang="en-US" sz="900" kern="1200" dirty="0"/>
        </a:p>
      </dsp:txBody>
      <dsp:txXfrm rot="5400000">
        <a:off x="4152600" y="667611"/>
        <a:ext cx="1251752" cy="686087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FFE7644-F574-45AE-8765-4B28A773E8B7}">
      <dsp:nvSpPr>
        <dsp:cNvPr id="0" name=""/>
        <dsp:cNvSpPr/>
      </dsp:nvSpPr>
      <dsp:spPr>
        <a:xfrm rot="5400000">
          <a:off x="-288865" y="291521"/>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Perception</a:t>
          </a:r>
          <a:endParaRPr lang="en-US" sz="1600" b="1" kern="1200" dirty="0"/>
        </a:p>
      </dsp:txBody>
      <dsp:txXfrm rot="5400000">
        <a:off x="-288865" y="291521"/>
        <a:ext cx="1925773" cy="1348041"/>
      </dsp:txXfrm>
    </dsp:sp>
    <dsp:sp modelId="{E69D5B6F-06BF-483C-BE1E-1BBD6C1ED862}">
      <dsp:nvSpPr>
        <dsp:cNvPr id="0" name=""/>
        <dsp:cNvSpPr/>
      </dsp:nvSpPr>
      <dsp:spPr>
        <a:xfrm rot="5400000">
          <a:off x="4152600" y="-2801903"/>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sym typeface="Wingdings" pitchFamily="2" charset="2"/>
            </a:rPr>
            <a:t>DNN/CNN</a:t>
          </a:r>
          <a:endParaRPr lang="en-US" sz="2800" kern="1200" dirty="0" smtClean="0">
            <a:sym typeface="Wingdings" pitchFamily="2" charset="2"/>
          </a:endParaRPr>
        </a:p>
      </dsp:txBody>
      <dsp:txXfrm rot="5400000">
        <a:off x="4152600" y="-2801903"/>
        <a:ext cx="1251752" cy="6860870"/>
      </dsp:txXfrm>
    </dsp:sp>
    <dsp:sp modelId="{C19C6C93-1B53-4270-A7E3-A64043DA3B19}">
      <dsp:nvSpPr>
        <dsp:cNvPr id="0" name=""/>
        <dsp:cNvSpPr/>
      </dsp:nvSpPr>
      <dsp:spPr>
        <a:xfrm rot="5400000">
          <a:off x="-288865" y="2026279"/>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Prediction</a:t>
          </a:r>
          <a:endParaRPr lang="en-US" sz="2000" b="1" kern="1200" dirty="0"/>
        </a:p>
      </dsp:txBody>
      <dsp:txXfrm rot="5400000">
        <a:off x="-288865" y="2026279"/>
        <a:ext cx="1925773" cy="1348041"/>
      </dsp:txXfrm>
    </dsp:sp>
    <dsp:sp modelId="{9C0D955B-A68B-4C73-91AE-20808D040410}">
      <dsp:nvSpPr>
        <dsp:cNvPr id="0" name=""/>
        <dsp:cNvSpPr/>
      </dsp:nvSpPr>
      <dsp:spPr>
        <a:xfrm rot="5400000">
          <a:off x="4152600" y="-1067145"/>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sym typeface="Wingdings" pitchFamily="2" charset="2"/>
            </a:rPr>
            <a:t>RNN</a:t>
          </a:r>
        </a:p>
      </dsp:txBody>
      <dsp:txXfrm rot="5400000">
        <a:off x="4152600" y="-1067145"/>
        <a:ext cx="1251752" cy="6860870"/>
      </dsp:txXfrm>
    </dsp:sp>
    <dsp:sp modelId="{712B2097-CEF5-493D-9E1A-CB93E18AA9CD}">
      <dsp:nvSpPr>
        <dsp:cNvPr id="0" name=""/>
        <dsp:cNvSpPr/>
      </dsp:nvSpPr>
      <dsp:spPr>
        <a:xfrm rot="5400000">
          <a:off x="-288865" y="3761037"/>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Planning/</a:t>
          </a:r>
        </a:p>
        <a:p>
          <a:pPr lvl="0" algn="ctr" defTabSz="889000">
            <a:lnSpc>
              <a:spcPct val="90000"/>
            </a:lnSpc>
            <a:spcBef>
              <a:spcPct val="0"/>
            </a:spcBef>
            <a:spcAft>
              <a:spcPct val="35000"/>
            </a:spcAft>
          </a:pPr>
          <a:r>
            <a:rPr lang="en-US" sz="2000" b="1" kern="1200" dirty="0" smtClean="0"/>
            <a:t>Control</a:t>
          </a:r>
          <a:endParaRPr lang="en-US" sz="2000" b="1" kern="1200" dirty="0"/>
        </a:p>
      </dsp:txBody>
      <dsp:txXfrm rot="5400000">
        <a:off x="-288865" y="3761037"/>
        <a:ext cx="1925773" cy="1348041"/>
      </dsp:txXfrm>
    </dsp:sp>
    <dsp:sp modelId="{E6CC6863-45E0-4E35-BB3F-D3A8A261A5CF}">
      <dsp:nvSpPr>
        <dsp:cNvPr id="0" name=""/>
        <dsp:cNvSpPr/>
      </dsp:nvSpPr>
      <dsp:spPr>
        <a:xfrm rot="5400000">
          <a:off x="4152271" y="667941"/>
          <a:ext cx="1252410"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sym typeface="Wingdings" pitchFamily="2" charset="2"/>
            </a:rPr>
            <a:t>DRL, Imitation</a:t>
          </a:r>
        </a:p>
      </dsp:txBody>
      <dsp:txXfrm rot="5400000">
        <a:off x="4152271" y="667941"/>
        <a:ext cx="1252410" cy="686087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12124B-BDAA-4AF4-83BC-2C2FD9376524}" type="datetimeFigureOut">
              <a:rPr lang="en-US" smtClean="0"/>
              <a:t>11/25/2018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5E6AA5-B3DB-4C02-9660-A5F51657549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Difference_engine" TargetMode="External"/><Relationship Id="rId13" Type="http://schemas.openxmlformats.org/officeDocument/2006/relationships/hyperlink" Target="https://en.wikipedia.org/wiki/Arithmetic_logic_unit" TargetMode="External"/><Relationship Id="rId18" Type="http://schemas.openxmlformats.org/officeDocument/2006/relationships/hyperlink" Target="https://en.wikipedia.org/wiki/Turing-complete" TargetMode="External"/><Relationship Id="rId26" Type="http://schemas.openxmlformats.org/officeDocument/2006/relationships/hyperlink" Target="https://en.wikipedia.org/wiki/Computer_science" TargetMode="External"/><Relationship Id="rId3" Type="http://schemas.openxmlformats.org/officeDocument/2006/relationships/hyperlink" Target="https://en.wikipedia.org/wiki/Charles_Babbage" TargetMode="External"/><Relationship Id="rId21" Type="http://schemas.openxmlformats.org/officeDocument/2006/relationships/hyperlink" Target="https://en.wikipedia.org/wiki/Stored_program" TargetMode="External"/><Relationship Id="rId7" Type="http://schemas.openxmlformats.org/officeDocument/2006/relationships/hyperlink" Target="https://en.wikipedia.org/wiki/Mechanical_computer" TargetMode="External"/><Relationship Id="rId12" Type="http://schemas.openxmlformats.org/officeDocument/2006/relationships/hyperlink" Target="https://en.wikipedia.org/wiki/Jacquard_loom" TargetMode="External"/><Relationship Id="rId17" Type="http://schemas.openxmlformats.org/officeDocument/2006/relationships/hyperlink" Target="https://en.wikipedia.org/wiki/Computer_memory" TargetMode="External"/><Relationship Id="rId25" Type="http://schemas.openxmlformats.org/officeDocument/2006/relationships/hyperlink" Target="https://en.wikipedia.org/wiki/Universal_Turing_machine" TargetMode="External"/><Relationship Id="rId2" Type="http://schemas.openxmlformats.org/officeDocument/2006/relationships/slide" Target="../slides/slide9.xml"/><Relationship Id="rId16" Type="http://schemas.openxmlformats.org/officeDocument/2006/relationships/hyperlink" Target="https://en.wikipedia.org/wiki/Program_loop" TargetMode="External"/><Relationship Id="rId20" Type="http://schemas.openxmlformats.org/officeDocument/2006/relationships/hyperlink" Target="https://en.wikipedia.org/wiki/ENIAC" TargetMode="External"/><Relationship Id="rId29" Type="http://schemas.openxmlformats.org/officeDocument/2006/relationships/hyperlink" Target="https://en.wikipedia.org/wiki/Computational_learning_theory" TargetMode="External"/><Relationship Id="rId1" Type="http://schemas.openxmlformats.org/officeDocument/2006/relationships/notesMaster" Target="../notesMasters/notesMaster1.xml"/><Relationship Id="rId6" Type="http://schemas.openxmlformats.org/officeDocument/2006/relationships/hyperlink" Target="https://en.wikipedia.org/wiki/Computer" TargetMode="External"/><Relationship Id="rId11" Type="http://schemas.openxmlformats.org/officeDocument/2006/relationships/hyperlink" Target="https://en.wikipedia.org/wiki/Loom" TargetMode="External"/><Relationship Id="rId24" Type="http://schemas.openxmlformats.org/officeDocument/2006/relationships/hyperlink" Target="https://en.wikipedia.org/wiki/Alan_Turing" TargetMode="External"/><Relationship Id="rId5" Type="http://schemas.openxmlformats.org/officeDocument/2006/relationships/hyperlink" Target="https://en.wikipedia.org/wiki/Computer_pioneer" TargetMode="External"/><Relationship Id="rId15" Type="http://schemas.openxmlformats.org/officeDocument/2006/relationships/hyperlink" Target="https://en.wikipedia.org/wiki/Conditional_branching" TargetMode="External"/><Relationship Id="rId23" Type="http://schemas.openxmlformats.org/officeDocument/2006/relationships/hyperlink" Target="https://en.wikipedia.org/wiki/J._Presper_Eckert" TargetMode="External"/><Relationship Id="rId28" Type="http://schemas.openxmlformats.org/officeDocument/2006/relationships/hyperlink" Target="https://en.wikipedia.org/wiki/Pattern_recognition" TargetMode="External"/><Relationship Id="rId10" Type="http://schemas.openxmlformats.org/officeDocument/2006/relationships/hyperlink" Target="https://en.wikipedia.org/wiki/Punched_card" TargetMode="External"/><Relationship Id="rId19" Type="http://schemas.openxmlformats.org/officeDocument/2006/relationships/hyperlink" Target="https://en.wikipedia.org/wiki/British_Government" TargetMode="External"/><Relationship Id="rId31" Type="http://schemas.openxmlformats.org/officeDocument/2006/relationships/hyperlink" Target="https://en.wikipedia.org/wiki/Arthur_Samuel" TargetMode="External"/><Relationship Id="rId4" Type="http://schemas.openxmlformats.org/officeDocument/2006/relationships/hyperlink" Target="https://en.wikipedia.org/wiki/Polymath" TargetMode="External"/><Relationship Id="rId9" Type="http://schemas.openxmlformats.org/officeDocument/2006/relationships/hyperlink" Target="https://en.wikipedia.org/wiki/Analytical_Engine" TargetMode="External"/><Relationship Id="rId14" Type="http://schemas.openxmlformats.org/officeDocument/2006/relationships/hyperlink" Target="https://en.wikipedia.org/wiki/Control_flow" TargetMode="External"/><Relationship Id="rId22" Type="http://schemas.openxmlformats.org/officeDocument/2006/relationships/hyperlink" Target="https://en.wikipedia.org/wiki/John_Mauchly" TargetMode="External"/><Relationship Id="rId27" Type="http://schemas.openxmlformats.org/officeDocument/2006/relationships/hyperlink" Target="https://en.wikipedia.org/wiki/Machine_learning" TargetMode="External"/><Relationship Id="rId30" Type="http://schemas.openxmlformats.org/officeDocument/2006/relationships/hyperlink" Target="https://en.wikipedia.org/wiki/Artificial_intelligence"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Difference_engine" TargetMode="External"/><Relationship Id="rId13" Type="http://schemas.openxmlformats.org/officeDocument/2006/relationships/hyperlink" Target="https://en.wikipedia.org/wiki/Arithmetic_logic_unit" TargetMode="External"/><Relationship Id="rId18" Type="http://schemas.openxmlformats.org/officeDocument/2006/relationships/hyperlink" Target="https://en.wikipedia.org/wiki/Turing-complete" TargetMode="External"/><Relationship Id="rId26" Type="http://schemas.openxmlformats.org/officeDocument/2006/relationships/hyperlink" Target="https://en.wikipedia.org/wiki/Computer_science" TargetMode="External"/><Relationship Id="rId3" Type="http://schemas.openxmlformats.org/officeDocument/2006/relationships/hyperlink" Target="https://en.wikipedia.org/wiki/Charles_Babbage" TargetMode="External"/><Relationship Id="rId21" Type="http://schemas.openxmlformats.org/officeDocument/2006/relationships/hyperlink" Target="https://en.wikipedia.org/wiki/Stored_program" TargetMode="External"/><Relationship Id="rId7" Type="http://schemas.openxmlformats.org/officeDocument/2006/relationships/hyperlink" Target="https://en.wikipedia.org/wiki/Mechanical_computer" TargetMode="External"/><Relationship Id="rId12" Type="http://schemas.openxmlformats.org/officeDocument/2006/relationships/hyperlink" Target="https://en.wikipedia.org/wiki/Jacquard_loom" TargetMode="External"/><Relationship Id="rId17" Type="http://schemas.openxmlformats.org/officeDocument/2006/relationships/hyperlink" Target="https://en.wikipedia.org/wiki/Computer_memory" TargetMode="External"/><Relationship Id="rId25" Type="http://schemas.openxmlformats.org/officeDocument/2006/relationships/hyperlink" Target="https://en.wikipedia.org/wiki/Universal_Turing_machine" TargetMode="External"/><Relationship Id="rId2" Type="http://schemas.openxmlformats.org/officeDocument/2006/relationships/slide" Target="../slides/slide10.xml"/><Relationship Id="rId16" Type="http://schemas.openxmlformats.org/officeDocument/2006/relationships/hyperlink" Target="https://en.wikipedia.org/wiki/Program_loop" TargetMode="External"/><Relationship Id="rId20" Type="http://schemas.openxmlformats.org/officeDocument/2006/relationships/hyperlink" Target="https://en.wikipedia.org/wiki/ENIAC" TargetMode="External"/><Relationship Id="rId29" Type="http://schemas.openxmlformats.org/officeDocument/2006/relationships/hyperlink" Target="https://en.wikipedia.org/wiki/Computational_learning_theory" TargetMode="External"/><Relationship Id="rId1" Type="http://schemas.openxmlformats.org/officeDocument/2006/relationships/notesMaster" Target="../notesMasters/notesMaster1.xml"/><Relationship Id="rId6" Type="http://schemas.openxmlformats.org/officeDocument/2006/relationships/hyperlink" Target="https://en.wikipedia.org/wiki/Computer" TargetMode="External"/><Relationship Id="rId11" Type="http://schemas.openxmlformats.org/officeDocument/2006/relationships/hyperlink" Target="https://en.wikipedia.org/wiki/Loom" TargetMode="External"/><Relationship Id="rId24" Type="http://schemas.openxmlformats.org/officeDocument/2006/relationships/hyperlink" Target="https://en.wikipedia.org/wiki/Alan_Turing" TargetMode="External"/><Relationship Id="rId5" Type="http://schemas.openxmlformats.org/officeDocument/2006/relationships/hyperlink" Target="https://en.wikipedia.org/wiki/Computer_pioneer" TargetMode="External"/><Relationship Id="rId15" Type="http://schemas.openxmlformats.org/officeDocument/2006/relationships/hyperlink" Target="https://en.wikipedia.org/wiki/Conditional_branching" TargetMode="External"/><Relationship Id="rId23" Type="http://schemas.openxmlformats.org/officeDocument/2006/relationships/hyperlink" Target="https://en.wikipedia.org/wiki/J._Presper_Eckert" TargetMode="External"/><Relationship Id="rId28" Type="http://schemas.openxmlformats.org/officeDocument/2006/relationships/hyperlink" Target="https://en.wikipedia.org/wiki/Pattern_recognition" TargetMode="External"/><Relationship Id="rId10" Type="http://schemas.openxmlformats.org/officeDocument/2006/relationships/hyperlink" Target="https://en.wikipedia.org/wiki/Punched_card" TargetMode="External"/><Relationship Id="rId19" Type="http://schemas.openxmlformats.org/officeDocument/2006/relationships/hyperlink" Target="https://en.wikipedia.org/wiki/British_Government" TargetMode="External"/><Relationship Id="rId31" Type="http://schemas.openxmlformats.org/officeDocument/2006/relationships/hyperlink" Target="https://en.wikipedia.org/wiki/Arthur_Samuel" TargetMode="External"/><Relationship Id="rId4" Type="http://schemas.openxmlformats.org/officeDocument/2006/relationships/hyperlink" Target="https://en.wikipedia.org/wiki/Polymath" TargetMode="External"/><Relationship Id="rId9" Type="http://schemas.openxmlformats.org/officeDocument/2006/relationships/hyperlink" Target="https://en.wikipedia.org/wiki/Analytical_Engine" TargetMode="External"/><Relationship Id="rId14" Type="http://schemas.openxmlformats.org/officeDocument/2006/relationships/hyperlink" Target="https://en.wikipedia.org/wiki/Control_flow" TargetMode="External"/><Relationship Id="rId22" Type="http://schemas.openxmlformats.org/officeDocument/2006/relationships/hyperlink" Target="https://en.wikipedia.org/wiki/John_Mauchly" TargetMode="External"/><Relationship Id="rId27" Type="http://schemas.openxmlformats.org/officeDocument/2006/relationships/hyperlink" Target="https://en.wikipedia.org/wiki/Machine_learning" TargetMode="External"/><Relationship Id="rId30" Type="http://schemas.openxmlformats.org/officeDocument/2006/relationships/hyperlink" Target="https://en.wikipedia.org/wiki/Artificial_intelligenc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sz="2000" b="1" dirty="0" smtClean="0"/>
              <a:t>Computer</a:t>
            </a:r>
          </a:p>
          <a:p>
            <a:pPr lvl="1"/>
            <a:r>
              <a:rPr lang="en-US" sz="1800" dirty="0" smtClean="0"/>
              <a:t>Machine for logical and mathematical computations</a:t>
            </a:r>
          </a:p>
          <a:p>
            <a:pPr lvl="1"/>
            <a:r>
              <a:rPr lang="en-US" sz="1800" dirty="0" smtClean="0"/>
              <a:t>1781 (Charles Babbage)</a:t>
            </a:r>
          </a:p>
          <a:p>
            <a:pPr lvl="0"/>
            <a:r>
              <a:rPr lang="en-US" sz="1800" b="1" dirty="0" smtClean="0"/>
              <a:t>Programming</a:t>
            </a:r>
          </a:p>
          <a:p>
            <a:pPr lvl="1"/>
            <a:r>
              <a:rPr lang="en-US" sz="1600" b="1" dirty="0" smtClean="0"/>
              <a:t>If-else</a:t>
            </a:r>
          </a:p>
          <a:p>
            <a:pPr lvl="1"/>
            <a:r>
              <a:rPr lang="en-US" sz="1600" b="1" dirty="0" smtClean="0"/>
              <a:t>1936 (Turing Machine)</a:t>
            </a:r>
          </a:p>
          <a:p>
            <a:pPr lvl="1"/>
            <a:r>
              <a:rPr lang="en-US" sz="1600" b="1" dirty="0" smtClean="0"/>
              <a:t>1945 (ENIAC)</a:t>
            </a:r>
          </a:p>
          <a:p>
            <a:pPr lvl="0"/>
            <a:r>
              <a:rPr lang="en-US" sz="2000" dirty="0" smtClean="0"/>
              <a:t>Machine learning</a:t>
            </a:r>
          </a:p>
          <a:p>
            <a:pPr lvl="1"/>
            <a:r>
              <a:rPr lang="en-US" sz="1600" b="0" i="0" dirty="0" smtClean="0"/>
              <a:t>1959: Arthur </a:t>
            </a:r>
            <a:r>
              <a:rPr lang="en-US" sz="1600" b="0" i="0" dirty="0" err="1" smtClean="0"/>
              <a:t>Samule</a:t>
            </a:r>
            <a:r>
              <a:rPr lang="en-US" sz="1600" b="0" i="0" dirty="0" smtClean="0"/>
              <a:t>: "Field of study that gives computers the ability to learn without being explicitly programmed"</a:t>
            </a:r>
            <a:endParaRPr lang="en-US" sz="1600" dirty="0" smtClean="0"/>
          </a:p>
          <a:p>
            <a:pPr lvl="1"/>
            <a:r>
              <a:rPr lang="en-US" sz="1600" dirty="0" smtClean="0"/>
              <a:t>Hand crafted representations/features: Limited HW, Limited </a:t>
            </a:r>
            <a:r>
              <a:rPr lang="en-US" sz="1600" dirty="0" err="1" smtClean="0"/>
              <a:t>Algo</a:t>
            </a:r>
            <a:r>
              <a:rPr lang="en-US" sz="1600" dirty="0" smtClean="0"/>
              <a:t>, Limited data. Problem: clutter, pose, conditions,…etc all affect the designed features vector</a:t>
            </a:r>
          </a:p>
          <a:p>
            <a:pPr lvl="0"/>
            <a:r>
              <a:rPr lang="en-US" sz="2400" b="1" dirty="0" smtClean="0"/>
              <a:t>Deep learning</a:t>
            </a:r>
          </a:p>
          <a:p>
            <a:pPr lvl="1"/>
            <a:r>
              <a:rPr lang="en-US" sz="1800" dirty="0" smtClean="0"/>
              <a:t>1992 (Hinton </a:t>
            </a:r>
            <a:r>
              <a:rPr lang="en-US" sz="1800" dirty="0" err="1" smtClean="0"/>
              <a:t>Backprop</a:t>
            </a:r>
            <a:r>
              <a:rPr lang="en-US" sz="1800" dirty="0" smtClean="0"/>
              <a:t>)</a:t>
            </a:r>
          </a:p>
          <a:p>
            <a:pPr lvl="1"/>
            <a:r>
              <a:rPr lang="en-US" sz="1800" dirty="0" smtClean="0"/>
              <a:t>2006 (</a:t>
            </a:r>
            <a:r>
              <a:rPr lang="en-US" sz="1800" dirty="0" err="1" smtClean="0"/>
              <a:t>Hinotn</a:t>
            </a:r>
            <a:r>
              <a:rPr lang="en-US" sz="1800" dirty="0" smtClean="0"/>
              <a:t> DBN, Unsupervised representations)</a:t>
            </a:r>
          </a:p>
          <a:p>
            <a:endParaRPr lang="en-US" dirty="0" smtClean="0"/>
          </a:p>
          <a:p>
            <a:endParaRPr lang="en-US" dirty="0" smtClean="0"/>
          </a:p>
          <a:p>
            <a:r>
              <a:rPr lang="en-US" dirty="0" smtClean="0"/>
              <a:t>It’s </a:t>
            </a:r>
            <a:r>
              <a:rPr lang="en-US" dirty="0" err="1" smtClean="0"/>
              <a:t>surpising</a:t>
            </a:r>
            <a:r>
              <a:rPr lang="en-US" baseline="0" dirty="0" smtClean="0"/>
              <a:t> how the computer was meant to be and how it evolved.</a:t>
            </a:r>
          </a:p>
          <a:p>
            <a:r>
              <a:rPr lang="en-US" baseline="0" dirty="0" smtClean="0"/>
              <a:t>It was meant to mimic human intelligence. But we don’t even understand how our brain achieve its intelligence tasks!</a:t>
            </a:r>
          </a:p>
          <a:p>
            <a:r>
              <a:rPr lang="en-US" baseline="0" dirty="0" smtClean="0"/>
              <a:t>The evolution of traditional if=else </a:t>
            </a:r>
            <a:r>
              <a:rPr lang="en-US" baseline="0" dirty="0" err="1" smtClean="0"/>
              <a:t>prog</a:t>
            </a:r>
            <a:r>
              <a:rPr lang="en-US" baseline="0" dirty="0" smtClean="0"/>
              <a:t>. Was due to HW limitations + non availability of data</a:t>
            </a:r>
          </a:p>
          <a:p>
            <a:endParaRPr lang="en-US" baseline="0" dirty="0" smtClean="0"/>
          </a:p>
          <a:p>
            <a:r>
              <a:rPr lang="en-US" sz="1200" b="0" i="0" u="none" strike="noStrike" kern="1200" dirty="0" smtClean="0">
                <a:solidFill>
                  <a:schemeClr val="tx1"/>
                </a:solidFill>
                <a:latin typeface="+mn-lt"/>
                <a:ea typeface="+mn-ea"/>
                <a:cs typeface="+mn-cs"/>
                <a:hlinkClick r:id="rId3" tooltip="Charles Babbage"/>
              </a:rPr>
              <a:t>Charles Babbage</a:t>
            </a:r>
            <a:r>
              <a:rPr lang="en-US" sz="1200" b="0" i="0" kern="1200" dirty="0" smtClean="0">
                <a:solidFill>
                  <a:schemeClr val="tx1"/>
                </a:solidFill>
                <a:latin typeface="+mn-lt"/>
                <a:ea typeface="+mn-ea"/>
                <a:cs typeface="+mn-cs"/>
              </a:rPr>
              <a:t>, an English mechanical engineer and </a:t>
            </a:r>
            <a:r>
              <a:rPr lang="en-US" sz="1200" b="0" i="0" u="none" strike="noStrike" kern="1200" dirty="0" smtClean="0">
                <a:solidFill>
                  <a:schemeClr val="tx1"/>
                </a:solidFill>
                <a:latin typeface="+mn-lt"/>
                <a:ea typeface="+mn-ea"/>
                <a:cs typeface="+mn-cs"/>
                <a:hlinkClick r:id="rId4" tooltip="Polymath"/>
              </a:rPr>
              <a:t>polymath</a:t>
            </a:r>
            <a:r>
              <a:rPr lang="en-US" sz="1200" b="0" i="0" kern="1200" dirty="0" smtClean="0">
                <a:solidFill>
                  <a:schemeClr val="tx1"/>
                </a:solidFill>
                <a:latin typeface="+mn-lt"/>
                <a:ea typeface="+mn-ea"/>
                <a:cs typeface="+mn-cs"/>
              </a:rPr>
              <a:t>, originated the concept of a programmable computer. Considered the "</a:t>
            </a:r>
            <a:r>
              <a:rPr lang="en-US" sz="1200" b="0" i="0" u="none" strike="noStrike" kern="1200" dirty="0" smtClean="0">
                <a:solidFill>
                  <a:schemeClr val="tx1"/>
                </a:solidFill>
                <a:latin typeface="+mn-lt"/>
                <a:ea typeface="+mn-ea"/>
                <a:cs typeface="+mn-cs"/>
                <a:hlinkClick r:id="rId5" tooltip="Computer pioneer"/>
              </a:rPr>
              <a:t>father of the computer</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[14]</a:t>
            </a:r>
            <a:r>
              <a:rPr lang="en-US" sz="1200" b="0" i="0" kern="1200" dirty="0" smtClean="0">
                <a:solidFill>
                  <a:schemeClr val="tx1"/>
                </a:solidFill>
                <a:latin typeface="+mn-lt"/>
                <a:ea typeface="+mn-ea"/>
                <a:cs typeface="+mn-cs"/>
              </a:rPr>
              <a:t> he conceptualized and invented the first </a:t>
            </a:r>
            <a:r>
              <a:rPr lang="en-US" sz="1200" b="0" i="0" u="none" strike="noStrike" kern="1200" dirty="0" smtClean="0">
                <a:solidFill>
                  <a:schemeClr val="tx1"/>
                </a:solidFill>
                <a:latin typeface="+mn-lt"/>
                <a:ea typeface="+mn-ea"/>
                <a:cs typeface="+mn-cs"/>
                <a:hlinkClick r:id="rId7" tooltip="Mechanical computer"/>
              </a:rPr>
              <a:t>mechanical computer</a:t>
            </a:r>
            <a:r>
              <a:rPr lang="en-US" sz="1200" b="0" i="0" kern="1200" dirty="0" smtClean="0">
                <a:solidFill>
                  <a:schemeClr val="tx1"/>
                </a:solidFill>
                <a:latin typeface="+mn-lt"/>
                <a:ea typeface="+mn-ea"/>
                <a:cs typeface="+mn-cs"/>
              </a:rPr>
              <a:t> in the early 19th century. After working on his revolutionary </a:t>
            </a:r>
            <a:r>
              <a:rPr lang="en-US" sz="1200" b="0" i="0" u="none" strike="noStrike" kern="1200" dirty="0" smtClean="0">
                <a:solidFill>
                  <a:schemeClr val="tx1"/>
                </a:solidFill>
                <a:latin typeface="+mn-lt"/>
                <a:ea typeface="+mn-ea"/>
                <a:cs typeface="+mn-cs"/>
                <a:hlinkClick r:id="rId8" tooltip="Difference engine"/>
              </a:rPr>
              <a:t>difference engine</a:t>
            </a:r>
            <a:r>
              <a:rPr lang="en-US" sz="1200" b="0" i="0" kern="1200" dirty="0" smtClean="0">
                <a:solidFill>
                  <a:schemeClr val="tx1"/>
                </a:solidFill>
                <a:latin typeface="+mn-lt"/>
                <a:ea typeface="+mn-ea"/>
                <a:cs typeface="+mn-cs"/>
              </a:rPr>
              <a:t>, designed to aid in navigational calculations, in 1833 he realized that a much more general design, an </a:t>
            </a:r>
            <a:r>
              <a:rPr lang="en-US" sz="1200" b="0" i="0" u="none" strike="noStrike" kern="1200" dirty="0" smtClean="0">
                <a:solidFill>
                  <a:schemeClr val="tx1"/>
                </a:solidFill>
                <a:latin typeface="+mn-lt"/>
                <a:ea typeface="+mn-ea"/>
                <a:cs typeface="+mn-cs"/>
                <a:hlinkClick r:id="rId9" tooltip="Analytical Engine"/>
              </a:rPr>
              <a:t>Analytical Engine</a:t>
            </a:r>
            <a:r>
              <a:rPr lang="en-US" sz="1200" b="0" i="0" kern="1200" dirty="0" smtClean="0">
                <a:solidFill>
                  <a:schemeClr val="tx1"/>
                </a:solidFill>
                <a:latin typeface="+mn-lt"/>
                <a:ea typeface="+mn-ea"/>
                <a:cs typeface="+mn-cs"/>
              </a:rPr>
              <a:t>, was possible. The input of programs and data was to be provided to the machine via </a:t>
            </a:r>
            <a:r>
              <a:rPr lang="en-US" sz="1200" b="0" i="0" u="none" strike="noStrike" kern="1200" dirty="0" smtClean="0">
                <a:solidFill>
                  <a:schemeClr val="tx1"/>
                </a:solidFill>
                <a:latin typeface="+mn-lt"/>
                <a:ea typeface="+mn-ea"/>
                <a:cs typeface="+mn-cs"/>
                <a:hlinkClick r:id="rId10" tooltip="Punched card"/>
              </a:rPr>
              <a:t>punched cards</a:t>
            </a:r>
            <a:r>
              <a:rPr lang="en-US" sz="1200" b="0" i="0" kern="1200" dirty="0" smtClean="0">
                <a:solidFill>
                  <a:schemeClr val="tx1"/>
                </a:solidFill>
                <a:latin typeface="+mn-lt"/>
                <a:ea typeface="+mn-ea"/>
                <a:cs typeface="+mn-cs"/>
              </a:rPr>
              <a:t>, a method being used at the time to direct mechanical </a:t>
            </a:r>
            <a:r>
              <a:rPr lang="en-US" sz="1200" b="0" i="0" u="none" strike="noStrike" kern="1200" dirty="0" smtClean="0">
                <a:solidFill>
                  <a:schemeClr val="tx1"/>
                </a:solidFill>
                <a:latin typeface="+mn-lt"/>
                <a:ea typeface="+mn-ea"/>
                <a:cs typeface="+mn-cs"/>
                <a:hlinkClick r:id="rId11" tooltip="Loom"/>
              </a:rPr>
              <a:t>looms</a:t>
            </a:r>
            <a:r>
              <a:rPr lang="en-US" sz="1200" b="0" i="0" kern="1200" dirty="0" smtClean="0">
                <a:solidFill>
                  <a:schemeClr val="tx1"/>
                </a:solidFill>
                <a:latin typeface="+mn-lt"/>
                <a:ea typeface="+mn-ea"/>
                <a:cs typeface="+mn-cs"/>
              </a:rPr>
              <a:t> such as the </a:t>
            </a:r>
            <a:r>
              <a:rPr lang="en-US" sz="1200" b="0" i="0" u="none" strike="noStrike" kern="1200" dirty="0" smtClean="0">
                <a:solidFill>
                  <a:schemeClr val="tx1"/>
                </a:solidFill>
                <a:latin typeface="+mn-lt"/>
                <a:ea typeface="+mn-ea"/>
                <a:cs typeface="+mn-cs"/>
                <a:hlinkClick r:id="rId12" tooltip="Jacquard loom"/>
              </a:rPr>
              <a:t>Jacquard loom</a:t>
            </a:r>
            <a:r>
              <a:rPr lang="en-US" sz="1200" b="0" i="0" kern="1200" dirty="0" smtClean="0">
                <a:solidFill>
                  <a:schemeClr val="tx1"/>
                </a:solidFill>
                <a:latin typeface="+mn-lt"/>
                <a:ea typeface="+mn-ea"/>
                <a:cs typeface="+mn-cs"/>
              </a:rPr>
              <a:t>. For output, the machine would have a printer, a curve plotter and a bell. The machine would also be able to punch numbers onto cards to be read in later. The Engine incorporated an </a:t>
            </a:r>
            <a:r>
              <a:rPr lang="en-US" sz="1200" b="0" i="0" u="none" strike="noStrike" kern="1200" dirty="0" smtClean="0">
                <a:solidFill>
                  <a:schemeClr val="tx1"/>
                </a:solidFill>
                <a:latin typeface="+mn-lt"/>
                <a:ea typeface="+mn-ea"/>
                <a:cs typeface="+mn-cs"/>
                <a:hlinkClick r:id="rId13" tooltip="Arithmetic logic unit"/>
              </a:rPr>
              <a:t>arithmetic logic unit</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14" tooltip="Control flow"/>
              </a:rPr>
              <a:t>control flow</a:t>
            </a:r>
            <a:r>
              <a:rPr lang="en-US" sz="1200" b="0" i="0" kern="1200" dirty="0" smtClean="0">
                <a:solidFill>
                  <a:schemeClr val="tx1"/>
                </a:solidFill>
                <a:latin typeface="+mn-lt"/>
                <a:ea typeface="+mn-ea"/>
                <a:cs typeface="+mn-cs"/>
              </a:rPr>
              <a:t> in the form of </a:t>
            </a:r>
            <a:r>
              <a:rPr lang="en-US" sz="1200" b="0" i="0" u="none" strike="noStrike" kern="1200" dirty="0" smtClean="0">
                <a:solidFill>
                  <a:schemeClr val="tx1"/>
                </a:solidFill>
                <a:latin typeface="+mn-lt"/>
                <a:ea typeface="+mn-ea"/>
                <a:cs typeface="+mn-cs"/>
                <a:hlinkClick r:id="rId15" tooltip="Conditional branching"/>
              </a:rPr>
              <a:t>conditional branching</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16" tooltip="Program loop"/>
              </a:rPr>
              <a:t>loops</a:t>
            </a:r>
            <a:r>
              <a:rPr lang="en-US" sz="1200" b="0" i="0" kern="1200" dirty="0" smtClean="0">
                <a:solidFill>
                  <a:schemeClr val="tx1"/>
                </a:solidFill>
                <a:latin typeface="+mn-lt"/>
                <a:ea typeface="+mn-ea"/>
                <a:cs typeface="+mn-cs"/>
              </a:rPr>
              <a:t>, and integrated </a:t>
            </a:r>
            <a:r>
              <a:rPr lang="en-US" sz="1200" b="0" i="0" u="none" strike="noStrike" kern="1200" dirty="0" smtClean="0">
                <a:solidFill>
                  <a:schemeClr val="tx1"/>
                </a:solidFill>
                <a:latin typeface="+mn-lt"/>
                <a:ea typeface="+mn-ea"/>
                <a:cs typeface="+mn-cs"/>
                <a:hlinkClick r:id="rId17" tooltip="Computer memory"/>
              </a:rPr>
              <a:t>memory</a:t>
            </a:r>
            <a:r>
              <a:rPr lang="en-US" sz="1200" b="0" i="0" kern="1200" dirty="0" smtClean="0">
                <a:solidFill>
                  <a:schemeClr val="tx1"/>
                </a:solidFill>
                <a:latin typeface="+mn-lt"/>
                <a:ea typeface="+mn-ea"/>
                <a:cs typeface="+mn-cs"/>
              </a:rPr>
              <a:t>, making it the first design for a general-purpose computer that could be described in modern terms as </a:t>
            </a:r>
            <a:r>
              <a:rPr lang="en-US" sz="1200" b="0" i="0" u="none" strike="noStrike" kern="1200" dirty="0" smtClean="0">
                <a:solidFill>
                  <a:schemeClr val="tx1"/>
                </a:solidFill>
                <a:latin typeface="+mn-lt"/>
                <a:ea typeface="+mn-ea"/>
                <a:cs typeface="+mn-cs"/>
                <a:hlinkClick r:id="rId18" tooltip="Turing-complete"/>
              </a:rPr>
              <a:t>Turing-complete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[15][16]</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 machine was about a century ahead of its time. All the parts for his machine had to be made by hand — this was a major problem for a device with thousands of parts. Eventually, the project was dissolved with the decision of the </a:t>
            </a:r>
            <a:r>
              <a:rPr lang="en-US" sz="1200" b="0" i="0" u="none" strike="noStrike" kern="1200" dirty="0" smtClean="0">
                <a:solidFill>
                  <a:schemeClr val="tx1"/>
                </a:solidFill>
                <a:latin typeface="+mn-lt"/>
                <a:ea typeface="+mn-ea"/>
                <a:cs typeface="+mn-cs"/>
                <a:hlinkClick r:id="rId19" tooltip="British Government"/>
              </a:rPr>
              <a:t>British Government</a:t>
            </a:r>
            <a:r>
              <a:rPr lang="en-US" sz="1200" b="0" i="0" kern="1200" dirty="0" smtClean="0">
                <a:solidFill>
                  <a:schemeClr val="tx1"/>
                </a:solidFill>
                <a:latin typeface="+mn-lt"/>
                <a:ea typeface="+mn-ea"/>
                <a:cs typeface="+mn-cs"/>
              </a:rPr>
              <a:t> to cease funding. Babbage's failure to complete the analytical engine can be chiefly attributed to difficulties not only of politics and financing, but also to his desire to develop an increasingly sophisticated computer and to move ahead faster than anyone else could follow. Nevertheless, his son, Henry Babbage, completed a simplified version of the analytical engine's computing unit (the </a:t>
            </a:r>
            <a:r>
              <a:rPr lang="en-US" sz="1200" b="0" i="1" kern="1200" dirty="0" smtClean="0">
                <a:solidFill>
                  <a:schemeClr val="tx1"/>
                </a:solidFill>
                <a:latin typeface="+mn-lt"/>
                <a:ea typeface="+mn-ea"/>
                <a:cs typeface="+mn-cs"/>
              </a:rPr>
              <a:t>mill</a:t>
            </a:r>
            <a:r>
              <a:rPr lang="en-US" sz="1200" b="0" i="0" kern="1200" dirty="0" smtClean="0">
                <a:solidFill>
                  <a:schemeClr val="tx1"/>
                </a:solidFill>
                <a:latin typeface="+mn-lt"/>
                <a:ea typeface="+mn-ea"/>
                <a:cs typeface="+mn-cs"/>
              </a:rPr>
              <a:t>) in 1888. He gave a successful demonstration of its use in computing tables in 1906.</a:t>
            </a:r>
          </a:p>
          <a:p>
            <a:endParaRPr lang="en-US" baseline="0" dirty="0" smtClean="0"/>
          </a:p>
          <a:p>
            <a:r>
              <a:rPr lang="en-US" sz="1200" b="0" i="0" kern="1200" dirty="0" smtClean="0">
                <a:solidFill>
                  <a:schemeClr val="tx1"/>
                </a:solidFill>
                <a:latin typeface="+mn-lt"/>
                <a:ea typeface="+mn-ea"/>
                <a:cs typeface="+mn-cs"/>
              </a:rPr>
              <a:t>The US-built </a:t>
            </a:r>
            <a:r>
              <a:rPr lang="en-US" sz="1200" b="0" i="0" u="none" strike="noStrike" kern="1200" dirty="0" smtClean="0">
                <a:solidFill>
                  <a:schemeClr val="tx1"/>
                </a:solidFill>
                <a:latin typeface="+mn-lt"/>
                <a:ea typeface="+mn-ea"/>
                <a:cs typeface="+mn-cs"/>
                <a:hlinkClick r:id="rId20" tooltip="ENIAC"/>
              </a:rPr>
              <a:t>ENIAC</a:t>
            </a:r>
            <a:r>
              <a:rPr lang="en-US" sz="1200" b="0" i="0" u="none" strike="noStrike" kern="1200" baseline="30000" dirty="0" smtClean="0">
                <a:solidFill>
                  <a:schemeClr val="tx1"/>
                </a:solidFill>
                <a:latin typeface="+mn-lt"/>
                <a:ea typeface="+mn-ea"/>
                <a:cs typeface="+mn-cs"/>
                <a:hlinkClick r:id="rId6"/>
              </a:rPr>
              <a:t>[32]</a:t>
            </a:r>
            <a:r>
              <a:rPr lang="en-US" sz="1200" b="0" i="0" kern="1200" dirty="0" smtClean="0">
                <a:solidFill>
                  <a:schemeClr val="tx1"/>
                </a:solidFill>
                <a:latin typeface="+mn-lt"/>
                <a:ea typeface="+mn-ea"/>
                <a:cs typeface="+mn-cs"/>
              </a:rPr>
              <a:t> (Electronic Numerical Integrator and Computer) was the first electronic programmable computer built in the US. Although the ENIAC was similar to the Colossus it was much faster and more flexible. Like the Colossus, a "program" on the ENIAC was defined by the states of its patch cables and switches, a far cry from the </a:t>
            </a:r>
            <a:r>
              <a:rPr lang="en-US" sz="1200" b="0" i="0" u="none" strike="noStrike" kern="1200" dirty="0" smtClean="0">
                <a:solidFill>
                  <a:schemeClr val="tx1"/>
                </a:solidFill>
                <a:latin typeface="+mn-lt"/>
                <a:ea typeface="+mn-ea"/>
                <a:cs typeface="+mn-cs"/>
                <a:hlinkClick r:id="rId21" tooltip="Stored program"/>
              </a:rPr>
              <a:t>stored program</a:t>
            </a:r>
            <a:r>
              <a:rPr lang="en-US" sz="1200" b="0" i="0" kern="1200" dirty="0" smtClean="0">
                <a:solidFill>
                  <a:schemeClr val="tx1"/>
                </a:solidFill>
                <a:latin typeface="+mn-lt"/>
                <a:ea typeface="+mn-ea"/>
                <a:cs typeface="+mn-cs"/>
              </a:rPr>
              <a:t> electronic machines that came later. Once a program was written, it had to be mechanically set into the machine with manual resetting of plugs and switches.</a:t>
            </a:r>
          </a:p>
          <a:p>
            <a:r>
              <a:rPr lang="en-US" sz="1200" b="0" i="0" kern="1200" dirty="0" smtClean="0">
                <a:solidFill>
                  <a:schemeClr val="tx1"/>
                </a:solidFill>
                <a:latin typeface="+mn-lt"/>
                <a:ea typeface="+mn-ea"/>
                <a:cs typeface="+mn-cs"/>
              </a:rPr>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sz="1200" b="0" i="0" u="none" strike="noStrike" kern="1200" dirty="0" smtClean="0">
                <a:solidFill>
                  <a:schemeClr val="tx1"/>
                </a:solidFill>
                <a:latin typeface="+mn-lt"/>
                <a:ea typeface="+mn-ea"/>
                <a:cs typeface="+mn-cs"/>
                <a:hlinkClick r:id="rId22" tooltip="John Mauchly"/>
              </a:rPr>
              <a:t>John </a:t>
            </a:r>
            <a:r>
              <a:rPr lang="en-US" sz="1200" b="0" i="0" u="none" strike="noStrike" kern="1200" dirty="0" err="1" smtClean="0">
                <a:solidFill>
                  <a:schemeClr val="tx1"/>
                </a:solidFill>
                <a:latin typeface="+mn-lt"/>
                <a:ea typeface="+mn-ea"/>
                <a:cs typeface="+mn-cs"/>
                <a:hlinkClick r:id="rId22" tooltip="John Mauchly"/>
              </a:rPr>
              <a:t>Mauchly</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3" tooltip="J. Presper Eckert"/>
              </a:rPr>
              <a:t>J. </a:t>
            </a:r>
            <a:r>
              <a:rPr lang="en-US" sz="1200" b="0" i="0" u="none" strike="noStrike" kern="1200" dirty="0" err="1" smtClean="0">
                <a:solidFill>
                  <a:schemeClr val="tx1"/>
                </a:solidFill>
                <a:latin typeface="+mn-lt"/>
                <a:ea typeface="+mn-ea"/>
                <a:cs typeface="+mn-cs"/>
                <a:hlinkClick r:id="rId23" tooltip="J. Presper Eckert"/>
              </a:rPr>
              <a:t>Presper</a:t>
            </a:r>
            <a:r>
              <a:rPr lang="en-US" sz="1200" b="0" i="0" u="none" strike="noStrike" kern="1200" dirty="0" smtClean="0">
                <a:solidFill>
                  <a:schemeClr val="tx1"/>
                </a:solidFill>
                <a:latin typeface="+mn-lt"/>
                <a:ea typeface="+mn-ea"/>
                <a:cs typeface="+mn-cs"/>
                <a:hlinkClick r:id="rId23" tooltip="J. Presper Eckert"/>
              </a:rPr>
              <a:t> Eckert</a:t>
            </a:r>
            <a:r>
              <a:rPr lang="en-US" sz="1200" b="0" i="0" kern="1200" dirty="0" smtClean="0">
                <a:solidFill>
                  <a:schemeClr val="tx1"/>
                </a:solidFill>
                <a:latin typeface="+mn-lt"/>
                <a:ea typeface="+mn-ea"/>
                <a:cs typeface="+mn-cs"/>
              </a:rPr>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sz="1200" b="0" i="0" u="none" strike="noStrike" kern="1200" baseline="30000" dirty="0" smtClean="0">
                <a:solidFill>
                  <a:schemeClr val="tx1"/>
                </a:solidFill>
                <a:latin typeface="+mn-lt"/>
                <a:ea typeface="+mn-ea"/>
                <a:cs typeface="+mn-cs"/>
                <a:hlinkClick r:id="rId6"/>
              </a:rPr>
              <a:t>[33]</a:t>
            </a:r>
            <a:endParaRPr lang="en-US" sz="1200" b="0" i="0" kern="1200" dirty="0" smtClean="0">
              <a:solidFill>
                <a:schemeClr val="tx1"/>
              </a:solidFill>
              <a:latin typeface="+mn-lt"/>
              <a:ea typeface="+mn-ea"/>
              <a:cs typeface="+mn-cs"/>
            </a:endParaRPr>
          </a:p>
          <a:p>
            <a:endParaRPr lang="en-US" baseline="0" dirty="0" smtClean="0"/>
          </a:p>
          <a:p>
            <a:endParaRPr lang="en-US" baseline="0" dirty="0" smtClean="0"/>
          </a:p>
          <a:p>
            <a:r>
              <a:rPr lang="en-US" sz="1200" b="0" i="0" kern="1200" dirty="0" smtClean="0">
                <a:solidFill>
                  <a:schemeClr val="tx1"/>
                </a:solidFill>
                <a:latin typeface="+mn-lt"/>
                <a:ea typeface="+mn-ea"/>
                <a:cs typeface="+mn-cs"/>
              </a:rPr>
              <a:t>The principle of the modern computer was proposed by </a:t>
            </a:r>
            <a:r>
              <a:rPr lang="en-US" sz="1200" b="0" i="0" u="none" strike="noStrike" kern="1200" dirty="0" smtClean="0">
                <a:solidFill>
                  <a:schemeClr val="tx1"/>
                </a:solidFill>
                <a:latin typeface="+mn-lt"/>
                <a:ea typeface="+mn-ea"/>
                <a:cs typeface="+mn-cs"/>
                <a:hlinkClick r:id="rId24" tooltip="Alan Turing"/>
              </a:rPr>
              <a:t>Alan Turing</a:t>
            </a:r>
            <a:r>
              <a:rPr lang="en-US" sz="1200" b="0" i="0" kern="1200" dirty="0" smtClean="0">
                <a:solidFill>
                  <a:schemeClr val="tx1"/>
                </a:solidFill>
                <a:latin typeface="+mn-lt"/>
                <a:ea typeface="+mn-ea"/>
                <a:cs typeface="+mn-cs"/>
              </a:rPr>
              <a:t>, in his seminal 1936 paper,</a:t>
            </a:r>
            <a:r>
              <a:rPr lang="en-US" sz="1200" b="0" i="0" u="none" strike="noStrike" kern="1200" baseline="30000" dirty="0" smtClean="0">
                <a:solidFill>
                  <a:schemeClr val="tx1"/>
                </a:solidFill>
                <a:latin typeface="+mn-lt"/>
                <a:ea typeface="+mn-ea"/>
                <a:cs typeface="+mn-cs"/>
                <a:hlinkClick r:id="rId6"/>
              </a:rPr>
              <a:t>[34]</a:t>
            </a:r>
            <a:r>
              <a:rPr lang="en-US" sz="1200" b="0" i="0" kern="1200" dirty="0" smtClean="0">
                <a:solidFill>
                  <a:schemeClr val="tx1"/>
                </a:solidFill>
                <a:latin typeface="+mn-lt"/>
                <a:ea typeface="+mn-ea"/>
                <a:cs typeface="+mn-cs"/>
              </a:rPr>
              <a:t> </a:t>
            </a:r>
            <a:r>
              <a:rPr lang="en-US" sz="1200" b="0" i="1" kern="1200" dirty="0" smtClean="0">
                <a:solidFill>
                  <a:schemeClr val="tx1"/>
                </a:solidFill>
                <a:latin typeface="+mn-lt"/>
                <a:ea typeface="+mn-ea"/>
                <a:cs typeface="+mn-cs"/>
              </a:rPr>
              <a:t>On Computable Numbers</a:t>
            </a:r>
            <a:r>
              <a:rPr lang="en-US" sz="1200" b="0" i="0" kern="1200" dirty="0" smtClean="0">
                <a:solidFill>
                  <a:schemeClr val="tx1"/>
                </a:solidFill>
                <a:latin typeface="+mn-lt"/>
                <a:ea typeface="+mn-ea"/>
                <a:cs typeface="+mn-cs"/>
              </a:rPr>
              <a:t>. Turing proposed a simple device that he called "Universal Computing machine" that is later known as a </a:t>
            </a:r>
            <a:r>
              <a:rPr lang="en-US" sz="1200" b="0" i="0" u="none" strike="noStrike" kern="1200" dirty="0" smtClean="0">
                <a:solidFill>
                  <a:schemeClr val="tx1"/>
                </a:solidFill>
                <a:latin typeface="+mn-lt"/>
                <a:ea typeface="+mn-ea"/>
                <a:cs typeface="+mn-cs"/>
                <a:hlinkClick r:id="rId25" tooltip="Universal Turing machine"/>
              </a:rPr>
              <a:t>Universal Turing machine</a:t>
            </a:r>
            <a:r>
              <a:rPr lang="en-US" sz="1200" b="0" i="0" kern="1200" dirty="0" smtClean="0">
                <a:solidFill>
                  <a:schemeClr val="tx1"/>
                </a:solidFill>
                <a:latin typeface="+mn-lt"/>
                <a:ea typeface="+mn-ea"/>
                <a:cs typeface="+mn-cs"/>
              </a:rPr>
              <a:t>. He proved that such machine is capable of computing anything that is computable by executing instructions (program) stored on tape, allowing the machine to be programmable.</a:t>
            </a:r>
          </a:p>
          <a:p>
            <a:endParaRPr lang="en-US" sz="1200" b="0" i="0" kern="1200" baseline="0" dirty="0" smtClean="0">
              <a:solidFill>
                <a:schemeClr val="tx1"/>
              </a:solidFill>
              <a:latin typeface="+mn-lt"/>
              <a:ea typeface="+mn-ea"/>
              <a:cs typeface="+mn-cs"/>
            </a:endParaRPr>
          </a:p>
          <a:p>
            <a:endParaRPr lang="en-US" baseline="0" dirty="0" smtClean="0"/>
          </a:p>
          <a:p>
            <a:r>
              <a:rPr lang="en-US" sz="1200" b="1" i="0" kern="1200" dirty="0" smtClean="0">
                <a:solidFill>
                  <a:schemeClr val="tx1"/>
                </a:solidFill>
                <a:latin typeface="+mn-lt"/>
                <a:ea typeface="+mn-ea"/>
                <a:cs typeface="+mn-cs"/>
              </a:rPr>
              <a:t>Machine learning</a:t>
            </a:r>
            <a:r>
              <a:rPr lang="en-US" sz="1200" b="0" i="0" kern="1200" dirty="0" smtClean="0">
                <a:solidFill>
                  <a:schemeClr val="tx1"/>
                </a:solidFill>
                <a:latin typeface="+mn-lt"/>
                <a:ea typeface="+mn-ea"/>
                <a:cs typeface="+mn-cs"/>
              </a:rPr>
              <a:t> is a subfield of </a:t>
            </a:r>
            <a:r>
              <a:rPr lang="en-US" sz="1200" b="0" i="0" u="none" strike="noStrike" kern="1200" dirty="0" smtClean="0">
                <a:solidFill>
                  <a:schemeClr val="tx1"/>
                </a:solidFill>
                <a:latin typeface="+mn-lt"/>
                <a:ea typeface="+mn-ea"/>
                <a:cs typeface="+mn-cs"/>
                <a:hlinkClick r:id="rId26" tooltip="Computer science"/>
              </a:rPr>
              <a:t>computer science</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 that evolved from the study of </a:t>
            </a:r>
            <a:r>
              <a:rPr lang="en-US" sz="1200" b="0" i="0" u="none" strike="noStrike" kern="1200" dirty="0" smtClean="0">
                <a:solidFill>
                  <a:schemeClr val="tx1"/>
                </a:solidFill>
                <a:latin typeface="+mn-lt"/>
                <a:ea typeface="+mn-ea"/>
                <a:cs typeface="+mn-cs"/>
                <a:hlinkClick r:id="rId28" tooltip="Pattern recognition"/>
              </a:rPr>
              <a:t>pattern recognition</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9" tooltip="Computational learning theory"/>
              </a:rPr>
              <a:t>computational learning theory</a:t>
            </a:r>
            <a:r>
              <a:rPr lang="en-US" sz="1200" b="0" i="0" kern="1200" dirty="0" smtClean="0">
                <a:solidFill>
                  <a:schemeClr val="tx1"/>
                </a:solidFill>
                <a:latin typeface="+mn-lt"/>
                <a:ea typeface="+mn-ea"/>
                <a:cs typeface="+mn-cs"/>
              </a:rPr>
              <a:t> in </a:t>
            </a:r>
            <a:r>
              <a:rPr lang="en-US" sz="1200" b="0" i="0" u="none" strike="noStrike" kern="1200" dirty="0" smtClean="0">
                <a:solidFill>
                  <a:schemeClr val="tx1"/>
                </a:solidFill>
                <a:latin typeface="+mn-lt"/>
                <a:ea typeface="+mn-ea"/>
                <a:cs typeface="+mn-cs"/>
                <a:hlinkClick r:id="rId30" tooltip="Artificial intelligence"/>
              </a:rPr>
              <a:t>artificial intelligence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In 1959, </a:t>
            </a:r>
            <a:r>
              <a:rPr lang="en-US" sz="1200" b="0" i="0" u="none" strike="noStrike" kern="1200" dirty="0" smtClean="0">
                <a:solidFill>
                  <a:schemeClr val="tx1"/>
                </a:solidFill>
                <a:latin typeface="+mn-lt"/>
                <a:ea typeface="+mn-ea"/>
                <a:cs typeface="+mn-cs"/>
                <a:hlinkClick r:id="rId31" tooltip="Arthur Samuel"/>
              </a:rPr>
              <a:t>Arthur Samuel</a:t>
            </a:r>
            <a:r>
              <a:rPr lang="en-US" sz="1200" b="0" i="0" kern="1200" dirty="0" smtClean="0">
                <a:solidFill>
                  <a:schemeClr val="tx1"/>
                </a:solidFill>
                <a:latin typeface="+mn-lt"/>
                <a:ea typeface="+mn-ea"/>
                <a:cs typeface="+mn-cs"/>
              </a:rPr>
              <a:t> defined machine learning as a "Field of study that gives computers the ability to learn without being explicitly programmed".</a:t>
            </a:r>
            <a:r>
              <a:rPr lang="en-US" sz="1200" b="0" i="0" u="none" strike="noStrike" kern="1200" baseline="30000" dirty="0" smtClean="0">
                <a:solidFill>
                  <a:schemeClr val="tx1"/>
                </a:solidFill>
                <a:latin typeface="+mn-lt"/>
                <a:ea typeface="+mn-ea"/>
                <a:cs typeface="+mn-cs"/>
                <a:hlinkClick r:id="rId27"/>
              </a:rPr>
              <a:t>[2]</a:t>
            </a:r>
            <a:endParaRPr lang="en-US" sz="1200" b="0" i="0" u="none" strike="noStrike" kern="1200" baseline="30000" dirty="0" smtClean="0">
              <a:solidFill>
                <a:schemeClr val="tx1"/>
              </a:solidFill>
              <a:latin typeface="+mn-lt"/>
              <a:ea typeface="+mn-ea"/>
              <a:cs typeface="+mn-cs"/>
            </a:endParaRPr>
          </a:p>
          <a:p>
            <a:endParaRPr lang="en-US" baseline="0" dirty="0" smtClean="0"/>
          </a:p>
          <a:p>
            <a:r>
              <a:rPr lang="en-US" baseline="0" dirty="0" smtClean="0"/>
              <a:t>With ML, the computer was enabled to observe and learn by example</a:t>
            </a:r>
            <a:r>
              <a:rPr lang="en-US" baseline="0" dirty="0" smtClean="0">
                <a:sym typeface="Wingdings" pitchFamily="2" charset="2"/>
              </a:rPr>
              <a:t> imitate</a:t>
            </a:r>
            <a:r>
              <a:rPr lang="en-US" baseline="0" dirty="0" smtClean="0"/>
              <a:t>, but from what? What to look for in the input data? Although the learning </a:t>
            </a:r>
            <a:r>
              <a:rPr lang="en-US" baseline="0" dirty="0" err="1" smtClean="0"/>
              <a:t>algo</a:t>
            </a:r>
            <a:r>
              <a:rPr lang="en-US" baseline="0" dirty="0" smtClean="0"/>
              <a:t> was good, but due to the lake of good </a:t>
            </a:r>
            <a:r>
              <a:rPr lang="en-US" baseline="0" dirty="0" err="1" smtClean="0"/>
              <a:t>algo</a:t>
            </a:r>
            <a:r>
              <a:rPr lang="en-US" baseline="0" dirty="0" smtClean="0"/>
              <a:t> to automatically extract features from data, features engineering was presented as a new field in ML. But it’s a kind of mandating how to process the data. This is not the way it goes in our brains.</a:t>
            </a:r>
          </a:p>
          <a:p>
            <a:r>
              <a:rPr lang="en-US" baseline="0" dirty="0" smtClean="0"/>
              <a:t>Also, no one learning </a:t>
            </a:r>
            <a:r>
              <a:rPr lang="en-US" baseline="0" dirty="0" err="1" smtClean="0"/>
              <a:t>algo</a:t>
            </a:r>
            <a:r>
              <a:rPr lang="en-US" baseline="0" dirty="0" smtClean="0">
                <a:sym typeface="Wingdings" pitchFamily="2" charset="2"/>
              </a:rPr>
              <a:t> multiple due to features engineering</a:t>
            </a:r>
          </a:p>
          <a:p>
            <a:r>
              <a:rPr lang="en-US" baseline="0" dirty="0" smtClean="0">
                <a:sym typeface="Wingdings" pitchFamily="2" charset="2"/>
              </a:rPr>
              <a:t>But how our brain works? No body knows for sure. Just a rough picture: neurons + </a:t>
            </a:r>
            <a:r>
              <a:rPr lang="en-US" baseline="0" dirty="0" err="1" smtClean="0">
                <a:sym typeface="Wingdings" pitchFamily="2" charset="2"/>
              </a:rPr>
              <a:t>synapsis</a:t>
            </a:r>
            <a:r>
              <a:rPr lang="en-US" baseline="0" dirty="0" smtClean="0">
                <a:sym typeface="Wingdings" pitchFamily="2" charset="2"/>
              </a:rPr>
              <a:t> (connecting conductors) = Neural Net</a:t>
            </a:r>
          </a:p>
          <a:p>
            <a:r>
              <a:rPr lang="en-US" baseline="0" dirty="0" smtClean="0">
                <a:sym typeface="Wingdings" pitchFamily="2" charset="2"/>
              </a:rPr>
              <a:t>How to mimic = ANN: </a:t>
            </a:r>
            <a:r>
              <a:rPr lang="en-US" baseline="0" dirty="0" err="1" smtClean="0">
                <a:sym typeface="Wingdings" pitchFamily="2" charset="2"/>
              </a:rPr>
              <a:t>Artifical</a:t>
            </a:r>
            <a:r>
              <a:rPr lang="en-US" baseline="0" dirty="0" smtClean="0">
                <a:sym typeface="Wingdings" pitchFamily="2" charset="2"/>
              </a:rPr>
              <a:t> neurons + Weights (=</a:t>
            </a:r>
            <a:r>
              <a:rPr lang="en-US" baseline="0" dirty="0" err="1" smtClean="0">
                <a:sym typeface="Wingdings" pitchFamily="2" charset="2"/>
              </a:rPr>
              <a:t>synapsis</a:t>
            </a:r>
            <a:r>
              <a:rPr lang="en-US" baseline="0" dirty="0" smtClean="0">
                <a:sym typeface="Wingdings" pitchFamily="2" charset="2"/>
              </a:rPr>
              <a:t>). Rough approx. Rough non-linearity.</a:t>
            </a:r>
          </a:p>
          <a:p>
            <a:r>
              <a:rPr lang="en-US" baseline="0" dirty="0" smtClean="0">
                <a:sym typeface="Wingdings" pitchFamily="2" charset="2"/>
              </a:rPr>
              <a:t>Deep Learning is here for rescue. ANN were there since 1990’s. But sometimes they work and sometimes not.</a:t>
            </a:r>
          </a:p>
          <a:p>
            <a:r>
              <a:rPr lang="en-US" baseline="0" dirty="0" smtClean="0">
                <a:sym typeface="Wingdings" pitchFamily="2" charset="2"/>
              </a:rPr>
              <a:t>Until Geoff. Hinton (the father of ANN also) in 2006 in Toronto invented the DBN  Wave 1.</a:t>
            </a:r>
          </a:p>
          <a:p>
            <a:r>
              <a:rPr lang="en-US" baseline="0" dirty="0" smtClean="0">
                <a:sym typeface="Wingdings" pitchFamily="2" charset="2"/>
              </a:rPr>
              <a:t>The idea is to cluster the data, and discover their </a:t>
            </a:r>
            <a:r>
              <a:rPr lang="en-US" baseline="0" dirty="0" err="1" smtClean="0">
                <a:sym typeface="Wingdings" pitchFamily="2" charset="2"/>
              </a:rPr>
              <a:t>eigen</a:t>
            </a:r>
            <a:r>
              <a:rPr lang="en-US" baseline="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r>
              <a:rPr lang="en-US" baseline="0" dirty="0" smtClean="0">
                <a:sym typeface="Wingdings" pitchFamily="2" charset="2"/>
              </a:rPr>
              <a:t>This was followed by another wave of introducing the time factor  composition learning and recurrent NN</a:t>
            </a:r>
          </a:p>
          <a:p>
            <a:r>
              <a:rPr lang="en-US" baseline="0" dirty="0" smtClean="0">
                <a:sym typeface="Wingdings" pitchFamily="2" charset="2"/>
              </a:rPr>
              <a:t>This was followed by another wave of higher level intelligence  DL + RL</a:t>
            </a:r>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sz="2000" b="1" dirty="0" smtClean="0"/>
              <a:t>Computer</a:t>
            </a:r>
          </a:p>
          <a:p>
            <a:pPr lvl="1"/>
            <a:r>
              <a:rPr lang="en-US" sz="1800" dirty="0" smtClean="0"/>
              <a:t>Machine for logical and mathematical computations</a:t>
            </a:r>
          </a:p>
          <a:p>
            <a:pPr lvl="1"/>
            <a:r>
              <a:rPr lang="en-US" sz="1800" dirty="0" smtClean="0"/>
              <a:t>1781 (Charles Babbage)</a:t>
            </a:r>
          </a:p>
          <a:p>
            <a:pPr lvl="0"/>
            <a:r>
              <a:rPr lang="en-US" sz="1800" b="1" dirty="0" smtClean="0"/>
              <a:t>Programming</a:t>
            </a:r>
          </a:p>
          <a:p>
            <a:pPr lvl="1"/>
            <a:r>
              <a:rPr lang="en-US" sz="1600" b="1" dirty="0" smtClean="0"/>
              <a:t>If-else</a:t>
            </a:r>
          </a:p>
          <a:p>
            <a:pPr lvl="1"/>
            <a:r>
              <a:rPr lang="en-US" sz="1600" b="1" dirty="0" smtClean="0"/>
              <a:t>1936 (Turing Machine)</a:t>
            </a:r>
          </a:p>
          <a:p>
            <a:pPr lvl="1"/>
            <a:r>
              <a:rPr lang="en-US" sz="1600" b="1" dirty="0" smtClean="0"/>
              <a:t>1945 (ENIAC)</a:t>
            </a:r>
          </a:p>
          <a:p>
            <a:pPr lvl="0"/>
            <a:r>
              <a:rPr lang="en-US" sz="2000" dirty="0" smtClean="0"/>
              <a:t>Machine learning</a:t>
            </a:r>
          </a:p>
          <a:p>
            <a:pPr lvl="1"/>
            <a:r>
              <a:rPr lang="en-US" sz="1600" b="0" i="0" dirty="0" smtClean="0"/>
              <a:t>1959: Arthur </a:t>
            </a:r>
            <a:r>
              <a:rPr lang="en-US" sz="1600" b="0" i="0" dirty="0" err="1" smtClean="0"/>
              <a:t>Samule</a:t>
            </a:r>
            <a:r>
              <a:rPr lang="en-US" sz="1600" b="0" i="0" dirty="0" smtClean="0"/>
              <a:t>: "Field of study that gives computers the ability to learn without being explicitly programmed"</a:t>
            </a:r>
            <a:endParaRPr lang="en-US" sz="1600" dirty="0" smtClean="0"/>
          </a:p>
          <a:p>
            <a:pPr lvl="1"/>
            <a:r>
              <a:rPr lang="en-US" sz="1600" dirty="0" smtClean="0"/>
              <a:t>Hand crafted representations/features: Limited HW, Limited </a:t>
            </a:r>
            <a:r>
              <a:rPr lang="en-US" sz="1600" dirty="0" err="1" smtClean="0"/>
              <a:t>Algo</a:t>
            </a:r>
            <a:r>
              <a:rPr lang="en-US" sz="1600" dirty="0" smtClean="0"/>
              <a:t>, Limited data. Problem: clutter, pose, conditions,…etc all affect the designed features vector</a:t>
            </a:r>
          </a:p>
          <a:p>
            <a:pPr lvl="0"/>
            <a:r>
              <a:rPr lang="en-US" sz="2400" b="1" dirty="0" smtClean="0"/>
              <a:t>Deep learning</a:t>
            </a:r>
          </a:p>
          <a:p>
            <a:pPr lvl="1"/>
            <a:r>
              <a:rPr lang="en-US" sz="1800" dirty="0" smtClean="0"/>
              <a:t>1992 (Hinton </a:t>
            </a:r>
            <a:r>
              <a:rPr lang="en-US" sz="1800" dirty="0" err="1" smtClean="0"/>
              <a:t>Backprop</a:t>
            </a:r>
            <a:r>
              <a:rPr lang="en-US" sz="1800" dirty="0" smtClean="0"/>
              <a:t>)</a:t>
            </a:r>
          </a:p>
          <a:p>
            <a:pPr lvl="1"/>
            <a:r>
              <a:rPr lang="en-US" sz="1800" dirty="0" smtClean="0"/>
              <a:t>2006 (</a:t>
            </a:r>
            <a:r>
              <a:rPr lang="en-US" sz="1800" dirty="0" err="1" smtClean="0"/>
              <a:t>Hinotn</a:t>
            </a:r>
            <a:r>
              <a:rPr lang="en-US" sz="1800" dirty="0" smtClean="0"/>
              <a:t> DBN, Unsupervised representations)</a:t>
            </a:r>
          </a:p>
          <a:p>
            <a:endParaRPr lang="en-US" dirty="0" smtClean="0"/>
          </a:p>
          <a:p>
            <a:endParaRPr lang="en-US" dirty="0" smtClean="0"/>
          </a:p>
          <a:p>
            <a:r>
              <a:rPr lang="en-US" dirty="0" smtClean="0"/>
              <a:t>It’s </a:t>
            </a:r>
            <a:r>
              <a:rPr lang="en-US" dirty="0" err="1" smtClean="0"/>
              <a:t>surpising</a:t>
            </a:r>
            <a:r>
              <a:rPr lang="en-US" baseline="0" dirty="0" smtClean="0"/>
              <a:t> how the computer was meant to be and how it evolved.</a:t>
            </a:r>
          </a:p>
          <a:p>
            <a:r>
              <a:rPr lang="en-US" baseline="0" dirty="0" smtClean="0"/>
              <a:t>It was meant to mimic human intelligence. But we don’t even understand how our brain achieve its intelligence tasks!</a:t>
            </a:r>
          </a:p>
          <a:p>
            <a:r>
              <a:rPr lang="en-US" baseline="0" dirty="0" smtClean="0"/>
              <a:t>The evolution of traditional if=else </a:t>
            </a:r>
            <a:r>
              <a:rPr lang="en-US" baseline="0" dirty="0" err="1" smtClean="0"/>
              <a:t>prog</a:t>
            </a:r>
            <a:r>
              <a:rPr lang="en-US" baseline="0" dirty="0" smtClean="0"/>
              <a:t>. Was due to HW limitations + non availability of data</a:t>
            </a:r>
          </a:p>
          <a:p>
            <a:endParaRPr lang="en-US" baseline="0" dirty="0" smtClean="0"/>
          </a:p>
          <a:p>
            <a:r>
              <a:rPr lang="en-US" sz="1200" b="0" i="0" u="none" strike="noStrike" kern="1200" dirty="0" smtClean="0">
                <a:solidFill>
                  <a:schemeClr val="tx1"/>
                </a:solidFill>
                <a:latin typeface="+mn-lt"/>
                <a:ea typeface="+mn-ea"/>
                <a:cs typeface="+mn-cs"/>
                <a:hlinkClick r:id="rId3" tooltip="Charles Babbage"/>
              </a:rPr>
              <a:t>Charles Babbage</a:t>
            </a:r>
            <a:r>
              <a:rPr lang="en-US" sz="1200" b="0" i="0" kern="1200" dirty="0" smtClean="0">
                <a:solidFill>
                  <a:schemeClr val="tx1"/>
                </a:solidFill>
                <a:latin typeface="+mn-lt"/>
                <a:ea typeface="+mn-ea"/>
                <a:cs typeface="+mn-cs"/>
              </a:rPr>
              <a:t>, an English mechanical engineer and </a:t>
            </a:r>
            <a:r>
              <a:rPr lang="en-US" sz="1200" b="0" i="0" u="none" strike="noStrike" kern="1200" dirty="0" smtClean="0">
                <a:solidFill>
                  <a:schemeClr val="tx1"/>
                </a:solidFill>
                <a:latin typeface="+mn-lt"/>
                <a:ea typeface="+mn-ea"/>
                <a:cs typeface="+mn-cs"/>
                <a:hlinkClick r:id="rId4" tooltip="Polymath"/>
              </a:rPr>
              <a:t>polymath</a:t>
            </a:r>
            <a:r>
              <a:rPr lang="en-US" sz="1200" b="0" i="0" kern="1200" dirty="0" smtClean="0">
                <a:solidFill>
                  <a:schemeClr val="tx1"/>
                </a:solidFill>
                <a:latin typeface="+mn-lt"/>
                <a:ea typeface="+mn-ea"/>
                <a:cs typeface="+mn-cs"/>
              </a:rPr>
              <a:t>, originated the concept of a programmable computer. Considered the "</a:t>
            </a:r>
            <a:r>
              <a:rPr lang="en-US" sz="1200" b="0" i="0" u="none" strike="noStrike" kern="1200" dirty="0" smtClean="0">
                <a:solidFill>
                  <a:schemeClr val="tx1"/>
                </a:solidFill>
                <a:latin typeface="+mn-lt"/>
                <a:ea typeface="+mn-ea"/>
                <a:cs typeface="+mn-cs"/>
                <a:hlinkClick r:id="rId5" tooltip="Computer pioneer"/>
              </a:rPr>
              <a:t>father of the computer</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[14]</a:t>
            </a:r>
            <a:r>
              <a:rPr lang="en-US" sz="1200" b="0" i="0" kern="1200" dirty="0" smtClean="0">
                <a:solidFill>
                  <a:schemeClr val="tx1"/>
                </a:solidFill>
                <a:latin typeface="+mn-lt"/>
                <a:ea typeface="+mn-ea"/>
                <a:cs typeface="+mn-cs"/>
              </a:rPr>
              <a:t> he conceptualized and invented the first </a:t>
            </a:r>
            <a:r>
              <a:rPr lang="en-US" sz="1200" b="0" i="0" u="none" strike="noStrike" kern="1200" dirty="0" smtClean="0">
                <a:solidFill>
                  <a:schemeClr val="tx1"/>
                </a:solidFill>
                <a:latin typeface="+mn-lt"/>
                <a:ea typeface="+mn-ea"/>
                <a:cs typeface="+mn-cs"/>
                <a:hlinkClick r:id="rId7" tooltip="Mechanical computer"/>
              </a:rPr>
              <a:t>mechanical computer</a:t>
            </a:r>
            <a:r>
              <a:rPr lang="en-US" sz="1200" b="0" i="0" kern="1200" dirty="0" smtClean="0">
                <a:solidFill>
                  <a:schemeClr val="tx1"/>
                </a:solidFill>
                <a:latin typeface="+mn-lt"/>
                <a:ea typeface="+mn-ea"/>
                <a:cs typeface="+mn-cs"/>
              </a:rPr>
              <a:t> in the early 19th century. After working on his revolutionary </a:t>
            </a:r>
            <a:r>
              <a:rPr lang="en-US" sz="1200" b="0" i="0" u="none" strike="noStrike" kern="1200" dirty="0" smtClean="0">
                <a:solidFill>
                  <a:schemeClr val="tx1"/>
                </a:solidFill>
                <a:latin typeface="+mn-lt"/>
                <a:ea typeface="+mn-ea"/>
                <a:cs typeface="+mn-cs"/>
                <a:hlinkClick r:id="rId8" tooltip="Difference engine"/>
              </a:rPr>
              <a:t>difference engine</a:t>
            </a:r>
            <a:r>
              <a:rPr lang="en-US" sz="1200" b="0" i="0" kern="1200" dirty="0" smtClean="0">
                <a:solidFill>
                  <a:schemeClr val="tx1"/>
                </a:solidFill>
                <a:latin typeface="+mn-lt"/>
                <a:ea typeface="+mn-ea"/>
                <a:cs typeface="+mn-cs"/>
              </a:rPr>
              <a:t>, designed to aid in navigational calculations, in 1833 he realized that a much more general design, an </a:t>
            </a:r>
            <a:r>
              <a:rPr lang="en-US" sz="1200" b="0" i="0" u="none" strike="noStrike" kern="1200" dirty="0" smtClean="0">
                <a:solidFill>
                  <a:schemeClr val="tx1"/>
                </a:solidFill>
                <a:latin typeface="+mn-lt"/>
                <a:ea typeface="+mn-ea"/>
                <a:cs typeface="+mn-cs"/>
                <a:hlinkClick r:id="rId9" tooltip="Analytical Engine"/>
              </a:rPr>
              <a:t>Analytical Engine</a:t>
            </a:r>
            <a:r>
              <a:rPr lang="en-US" sz="1200" b="0" i="0" kern="1200" dirty="0" smtClean="0">
                <a:solidFill>
                  <a:schemeClr val="tx1"/>
                </a:solidFill>
                <a:latin typeface="+mn-lt"/>
                <a:ea typeface="+mn-ea"/>
                <a:cs typeface="+mn-cs"/>
              </a:rPr>
              <a:t>, was possible. The input of programs and data was to be provided to the machine via </a:t>
            </a:r>
            <a:r>
              <a:rPr lang="en-US" sz="1200" b="0" i="0" u="none" strike="noStrike" kern="1200" dirty="0" smtClean="0">
                <a:solidFill>
                  <a:schemeClr val="tx1"/>
                </a:solidFill>
                <a:latin typeface="+mn-lt"/>
                <a:ea typeface="+mn-ea"/>
                <a:cs typeface="+mn-cs"/>
                <a:hlinkClick r:id="rId10" tooltip="Punched card"/>
              </a:rPr>
              <a:t>punched cards</a:t>
            </a:r>
            <a:r>
              <a:rPr lang="en-US" sz="1200" b="0" i="0" kern="1200" dirty="0" smtClean="0">
                <a:solidFill>
                  <a:schemeClr val="tx1"/>
                </a:solidFill>
                <a:latin typeface="+mn-lt"/>
                <a:ea typeface="+mn-ea"/>
                <a:cs typeface="+mn-cs"/>
              </a:rPr>
              <a:t>, a method being used at the time to direct mechanical </a:t>
            </a:r>
            <a:r>
              <a:rPr lang="en-US" sz="1200" b="0" i="0" u="none" strike="noStrike" kern="1200" dirty="0" smtClean="0">
                <a:solidFill>
                  <a:schemeClr val="tx1"/>
                </a:solidFill>
                <a:latin typeface="+mn-lt"/>
                <a:ea typeface="+mn-ea"/>
                <a:cs typeface="+mn-cs"/>
                <a:hlinkClick r:id="rId11" tooltip="Loom"/>
              </a:rPr>
              <a:t>looms</a:t>
            </a:r>
            <a:r>
              <a:rPr lang="en-US" sz="1200" b="0" i="0" kern="1200" dirty="0" smtClean="0">
                <a:solidFill>
                  <a:schemeClr val="tx1"/>
                </a:solidFill>
                <a:latin typeface="+mn-lt"/>
                <a:ea typeface="+mn-ea"/>
                <a:cs typeface="+mn-cs"/>
              </a:rPr>
              <a:t> such as the </a:t>
            </a:r>
            <a:r>
              <a:rPr lang="en-US" sz="1200" b="0" i="0" u="none" strike="noStrike" kern="1200" dirty="0" smtClean="0">
                <a:solidFill>
                  <a:schemeClr val="tx1"/>
                </a:solidFill>
                <a:latin typeface="+mn-lt"/>
                <a:ea typeface="+mn-ea"/>
                <a:cs typeface="+mn-cs"/>
                <a:hlinkClick r:id="rId12" tooltip="Jacquard loom"/>
              </a:rPr>
              <a:t>Jacquard loom</a:t>
            </a:r>
            <a:r>
              <a:rPr lang="en-US" sz="1200" b="0" i="0" kern="1200" dirty="0" smtClean="0">
                <a:solidFill>
                  <a:schemeClr val="tx1"/>
                </a:solidFill>
                <a:latin typeface="+mn-lt"/>
                <a:ea typeface="+mn-ea"/>
                <a:cs typeface="+mn-cs"/>
              </a:rPr>
              <a:t>. For output, the machine would have a printer, a curve plotter and a bell. The machine would also be able to punch numbers onto cards to be read in later. The Engine incorporated an </a:t>
            </a:r>
            <a:r>
              <a:rPr lang="en-US" sz="1200" b="0" i="0" u="none" strike="noStrike" kern="1200" dirty="0" smtClean="0">
                <a:solidFill>
                  <a:schemeClr val="tx1"/>
                </a:solidFill>
                <a:latin typeface="+mn-lt"/>
                <a:ea typeface="+mn-ea"/>
                <a:cs typeface="+mn-cs"/>
                <a:hlinkClick r:id="rId13" tooltip="Arithmetic logic unit"/>
              </a:rPr>
              <a:t>arithmetic logic unit</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14" tooltip="Control flow"/>
              </a:rPr>
              <a:t>control flow</a:t>
            </a:r>
            <a:r>
              <a:rPr lang="en-US" sz="1200" b="0" i="0" kern="1200" dirty="0" smtClean="0">
                <a:solidFill>
                  <a:schemeClr val="tx1"/>
                </a:solidFill>
                <a:latin typeface="+mn-lt"/>
                <a:ea typeface="+mn-ea"/>
                <a:cs typeface="+mn-cs"/>
              </a:rPr>
              <a:t> in the form of </a:t>
            </a:r>
            <a:r>
              <a:rPr lang="en-US" sz="1200" b="0" i="0" u="none" strike="noStrike" kern="1200" dirty="0" smtClean="0">
                <a:solidFill>
                  <a:schemeClr val="tx1"/>
                </a:solidFill>
                <a:latin typeface="+mn-lt"/>
                <a:ea typeface="+mn-ea"/>
                <a:cs typeface="+mn-cs"/>
                <a:hlinkClick r:id="rId15" tooltip="Conditional branching"/>
              </a:rPr>
              <a:t>conditional branching</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16" tooltip="Program loop"/>
              </a:rPr>
              <a:t>loops</a:t>
            </a:r>
            <a:r>
              <a:rPr lang="en-US" sz="1200" b="0" i="0" kern="1200" dirty="0" smtClean="0">
                <a:solidFill>
                  <a:schemeClr val="tx1"/>
                </a:solidFill>
                <a:latin typeface="+mn-lt"/>
                <a:ea typeface="+mn-ea"/>
                <a:cs typeface="+mn-cs"/>
              </a:rPr>
              <a:t>, and integrated </a:t>
            </a:r>
            <a:r>
              <a:rPr lang="en-US" sz="1200" b="0" i="0" u="none" strike="noStrike" kern="1200" dirty="0" smtClean="0">
                <a:solidFill>
                  <a:schemeClr val="tx1"/>
                </a:solidFill>
                <a:latin typeface="+mn-lt"/>
                <a:ea typeface="+mn-ea"/>
                <a:cs typeface="+mn-cs"/>
                <a:hlinkClick r:id="rId17" tooltip="Computer memory"/>
              </a:rPr>
              <a:t>memory</a:t>
            </a:r>
            <a:r>
              <a:rPr lang="en-US" sz="1200" b="0" i="0" kern="1200" dirty="0" smtClean="0">
                <a:solidFill>
                  <a:schemeClr val="tx1"/>
                </a:solidFill>
                <a:latin typeface="+mn-lt"/>
                <a:ea typeface="+mn-ea"/>
                <a:cs typeface="+mn-cs"/>
              </a:rPr>
              <a:t>, making it the first design for a general-purpose computer that could be described in modern terms as </a:t>
            </a:r>
            <a:r>
              <a:rPr lang="en-US" sz="1200" b="0" i="0" u="none" strike="noStrike" kern="1200" dirty="0" smtClean="0">
                <a:solidFill>
                  <a:schemeClr val="tx1"/>
                </a:solidFill>
                <a:latin typeface="+mn-lt"/>
                <a:ea typeface="+mn-ea"/>
                <a:cs typeface="+mn-cs"/>
                <a:hlinkClick r:id="rId18" tooltip="Turing-complete"/>
              </a:rPr>
              <a:t>Turing-complete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[15][16]</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 machine was about a century ahead of its time. All the parts for his machine had to be made by hand — this was a major problem for a device with thousands of parts. Eventually, the project was dissolved with the decision of the </a:t>
            </a:r>
            <a:r>
              <a:rPr lang="en-US" sz="1200" b="0" i="0" u="none" strike="noStrike" kern="1200" dirty="0" smtClean="0">
                <a:solidFill>
                  <a:schemeClr val="tx1"/>
                </a:solidFill>
                <a:latin typeface="+mn-lt"/>
                <a:ea typeface="+mn-ea"/>
                <a:cs typeface="+mn-cs"/>
                <a:hlinkClick r:id="rId19" tooltip="British Government"/>
              </a:rPr>
              <a:t>British Government</a:t>
            </a:r>
            <a:r>
              <a:rPr lang="en-US" sz="1200" b="0" i="0" kern="1200" dirty="0" smtClean="0">
                <a:solidFill>
                  <a:schemeClr val="tx1"/>
                </a:solidFill>
                <a:latin typeface="+mn-lt"/>
                <a:ea typeface="+mn-ea"/>
                <a:cs typeface="+mn-cs"/>
              </a:rPr>
              <a:t> to cease funding. Babbage's failure to complete the analytical engine can be chiefly attributed to difficulties not only of politics and financing, but also to his desire to develop an increasingly sophisticated computer and to move ahead faster than anyone else could follow. Nevertheless, his son, Henry Babbage, completed a simplified version of the analytical engine's computing unit (the </a:t>
            </a:r>
            <a:r>
              <a:rPr lang="en-US" sz="1200" b="0" i="1" kern="1200" dirty="0" smtClean="0">
                <a:solidFill>
                  <a:schemeClr val="tx1"/>
                </a:solidFill>
                <a:latin typeface="+mn-lt"/>
                <a:ea typeface="+mn-ea"/>
                <a:cs typeface="+mn-cs"/>
              </a:rPr>
              <a:t>mill</a:t>
            </a:r>
            <a:r>
              <a:rPr lang="en-US" sz="1200" b="0" i="0" kern="1200" dirty="0" smtClean="0">
                <a:solidFill>
                  <a:schemeClr val="tx1"/>
                </a:solidFill>
                <a:latin typeface="+mn-lt"/>
                <a:ea typeface="+mn-ea"/>
                <a:cs typeface="+mn-cs"/>
              </a:rPr>
              <a:t>) in 1888. He gave a successful demonstration of its use in computing tables in 1906.</a:t>
            </a:r>
          </a:p>
          <a:p>
            <a:endParaRPr lang="en-US" baseline="0" dirty="0" smtClean="0"/>
          </a:p>
          <a:p>
            <a:r>
              <a:rPr lang="en-US" sz="1200" b="0" i="0" kern="1200" dirty="0" smtClean="0">
                <a:solidFill>
                  <a:schemeClr val="tx1"/>
                </a:solidFill>
                <a:latin typeface="+mn-lt"/>
                <a:ea typeface="+mn-ea"/>
                <a:cs typeface="+mn-cs"/>
              </a:rPr>
              <a:t>The US-built </a:t>
            </a:r>
            <a:r>
              <a:rPr lang="en-US" sz="1200" b="0" i="0" u="none" strike="noStrike" kern="1200" dirty="0" smtClean="0">
                <a:solidFill>
                  <a:schemeClr val="tx1"/>
                </a:solidFill>
                <a:latin typeface="+mn-lt"/>
                <a:ea typeface="+mn-ea"/>
                <a:cs typeface="+mn-cs"/>
                <a:hlinkClick r:id="rId20" tooltip="ENIAC"/>
              </a:rPr>
              <a:t>ENIAC</a:t>
            </a:r>
            <a:r>
              <a:rPr lang="en-US" sz="1200" b="0" i="0" u="none" strike="noStrike" kern="1200" baseline="30000" dirty="0" smtClean="0">
                <a:solidFill>
                  <a:schemeClr val="tx1"/>
                </a:solidFill>
                <a:latin typeface="+mn-lt"/>
                <a:ea typeface="+mn-ea"/>
                <a:cs typeface="+mn-cs"/>
                <a:hlinkClick r:id="rId6"/>
              </a:rPr>
              <a:t>[32]</a:t>
            </a:r>
            <a:r>
              <a:rPr lang="en-US" sz="1200" b="0" i="0" kern="1200" dirty="0" smtClean="0">
                <a:solidFill>
                  <a:schemeClr val="tx1"/>
                </a:solidFill>
                <a:latin typeface="+mn-lt"/>
                <a:ea typeface="+mn-ea"/>
                <a:cs typeface="+mn-cs"/>
              </a:rPr>
              <a:t> (Electronic Numerical Integrator and Computer) was the first electronic programmable computer built in the US. Although the ENIAC was similar to the Colossus it was much faster and more flexible. Like the Colossus, a "program" on the ENIAC was defined by the states of its patch cables and switches, a far cry from the </a:t>
            </a:r>
            <a:r>
              <a:rPr lang="en-US" sz="1200" b="0" i="0" u="none" strike="noStrike" kern="1200" dirty="0" smtClean="0">
                <a:solidFill>
                  <a:schemeClr val="tx1"/>
                </a:solidFill>
                <a:latin typeface="+mn-lt"/>
                <a:ea typeface="+mn-ea"/>
                <a:cs typeface="+mn-cs"/>
                <a:hlinkClick r:id="rId21" tooltip="Stored program"/>
              </a:rPr>
              <a:t>stored program</a:t>
            </a:r>
            <a:r>
              <a:rPr lang="en-US" sz="1200" b="0" i="0" kern="1200" dirty="0" smtClean="0">
                <a:solidFill>
                  <a:schemeClr val="tx1"/>
                </a:solidFill>
                <a:latin typeface="+mn-lt"/>
                <a:ea typeface="+mn-ea"/>
                <a:cs typeface="+mn-cs"/>
              </a:rPr>
              <a:t> electronic machines that came later. Once a program was written, it had to be mechanically set into the machine with manual resetting of plugs and switches.</a:t>
            </a:r>
          </a:p>
          <a:p>
            <a:r>
              <a:rPr lang="en-US" sz="1200" b="0" i="0" kern="1200" dirty="0" smtClean="0">
                <a:solidFill>
                  <a:schemeClr val="tx1"/>
                </a:solidFill>
                <a:latin typeface="+mn-lt"/>
                <a:ea typeface="+mn-ea"/>
                <a:cs typeface="+mn-cs"/>
              </a:rPr>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sz="1200" b="0" i="0" u="none" strike="noStrike" kern="1200" dirty="0" smtClean="0">
                <a:solidFill>
                  <a:schemeClr val="tx1"/>
                </a:solidFill>
                <a:latin typeface="+mn-lt"/>
                <a:ea typeface="+mn-ea"/>
                <a:cs typeface="+mn-cs"/>
                <a:hlinkClick r:id="rId22" tooltip="John Mauchly"/>
              </a:rPr>
              <a:t>John </a:t>
            </a:r>
            <a:r>
              <a:rPr lang="en-US" sz="1200" b="0" i="0" u="none" strike="noStrike" kern="1200" dirty="0" err="1" smtClean="0">
                <a:solidFill>
                  <a:schemeClr val="tx1"/>
                </a:solidFill>
                <a:latin typeface="+mn-lt"/>
                <a:ea typeface="+mn-ea"/>
                <a:cs typeface="+mn-cs"/>
                <a:hlinkClick r:id="rId22" tooltip="John Mauchly"/>
              </a:rPr>
              <a:t>Mauchly</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3" tooltip="J. Presper Eckert"/>
              </a:rPr>
              <a:t>J. </a:t>
            </a:r>
            <a:r>
              <a:rPr lang="en-US" sz="1200" b="0" i="0" u="none" strike="noStrike" kern="1200" dirty="0" err="1" smtClean="0">
                <a:solidFill>
                  <a:schemeClr val="tx1"/>
                </a:solidFill>
                <a:latin typeface="+mn-lt"/>
                <a:ea typeface="+mn-ea"/>
                <a:cs typeface="+mn-cs"/>
                <a:hlinkClick r:id="rId23" tooltip="J. Presper Eckert"/>
              </a:rPr>
              <a:t>Presper</a:t>
            </a:r>
            <a:r>
              <a:rPr lang="en-US" sz="1200" b="0" i="0" u="none" strike="noStrike" kern="1200" dirty="0" smtClean="0">
                <a:solidFill>
                  <a:schemeClr val="tx1"/>
                </a:solidFill>
                <a:latin typeface="+mn-lt"/>
                <a:ea typeface="+mn-ea"/>
                <a:cs typeface="+mn-cs"/>
                <a:hlinkClick r:id="rId23" tooltip="J. Presper Eckert"/>
              </a:rPr>
              <a:t> Eckert</a:t>
            </a:r>
            <a:r>
              <a:rPr lang="en-US" sz="1200" b="0" i="0" kern="1200" dirty="0" smtClean="0">
                <a:solidFill>
                  <a:schemeClr val="tx1"/>
                </a:solidFill>
                <a:latin typeface="+mn-lt"/>
                <a:ea typeface="+mn-ea"/>
                <a:cs typeface="+mn-cs"/>
              </a:rPr>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sz="1200" b="0" i="0" u="none" strike="noStrike" kern="1200" baseline="30000" dirty="0" smtClean="0">
                <a:solidFill>
                  <a:schemeClr val="tx1"/>
                </a:solidFill>
                <a:latin typeface="+mn-lt"/>
                <a:ea typeface="+mn-ea"/>
                <a:cs typeface="+mn-cs"/>
                <a:hlinkClick r:id="rId6"/>
              </a:rPr>
              <a:t>[33]</a:t>
            </a:r>
            <a:endParaRPr lang="en-US" sz="1200" b="0" i="0" kern="1200" dirty="0" smtClean="0">
              <a:solidFill>
                <a:schemeClr val="tx1"/>
              </a:solidFill>
              <a:latin typeface="+mn-lt"/>
              <a:ea typeface="+mn-ea"/>
              <a:cs typeface="+mn-cs"/>
            </a:endParaRPr>
          </a:p>
          <a:p>
            <a:endParaRPr lang="en-US" baseline="0" dirty="0" smtClean="0"/>
          </a:p>
          <a:p>
            <a:endParaRPr lang="en-US" baseline="0" dirty="0" smtClean="0"/>
          </a:p>
          <a:p>
            <a:r>
              <a:rPr lang="en-US" sz="1200" b="0" i="0" kern="1200" dirty="0" smtClean="0">
                <a:solidFill>
                  <a:schemeClr val="tx1"/>
                </a:solidFill>
                <a:latin typeface="+mn-lt"/>
                <a:ea typeface="+mn-ea"/>
                <a:cs typeface="+mn-cs"/>
              </a:rPr>
              <a:t>The principle of the modern computer was proposed by </a:t>
            </a:r>
            <a:r>
              <a:rPr lang="en-US" sz="1200" b="0" i="0" u="none" strike="noStrike" kern="1200" dirty="0" smtClean="0">
                <a:solidFill>
                  <a:schemeClr val="tx1"/>
                </a:solidFill>
                <a:latin typeface="+mn-lt"/>
                <a:ea typeface="+mn-ea"/>
                <a:cs typeface="+mn-cs"/>
                <a:hlinkClick r:id="rId24" tooltip="Alan Turing"/>
              </a:rPr>
              <a:t>Alan Turing</a:t>
            </a:r>
            <a:r>
              <a:rPr lang="en-US" sz="1200" b="0" i="0" kern="1200" dirty="0" smtClean="0">
                <a:solidFill>
                  <a:schemeClr val="tx1"/>
                </a:solidFill>
                <a:latin typeface="+mn-lt"/>
                <a:ea typeface="+mn-ea"/>
                <a:cs typeface="+mn-cs"/>
              </a:rPr>
              <a:t>, in his seminal 1936 paper,</a:t>
            </a:r>
            <a:r>
              <a:rPr lang="en-US" sz="1200" b="0" i="0" u="none" strike="noStrike" kern="1200" baseline="30000" dirty="0" smtClean="0">
                <a:solidFill>
                  <a:schemeClr val="tx1"/>
                </a:solidFill>
                <a:latin typeface="+mn-lt"/>
                <a:ea typeface="+mn-ea"/>
                <a:cs typeface="+mn-cs"/>
                <a:hlinkClick r:id="rId6"/>
              </a:rPr>
              <a:t>[34]</a:t>
            </a:r>
            <a:r>
              <a:rPr lang="en-US" sz="1200" b="0" i="0" kern="1200" dirty="0" smtClean="0">
                <a:solidFill>
                  <a:schemeClr val="tx1"/>
                </a:solidFill>
                <a:latin typeface="+mn-lt"/>
                <a:ea typeface="+mn-ea"/>
                <a:cs typeface="+mn-cs"/>
              </a:rPr>
              <a:t> </a:t>
            </a:r>
            <a:r>
              <a:rPr lang="en-US" sz="1200" b="0" i="1" kern="1200" dirty="0" smtClean="0">
                <a:solidFill>
                  <a:schemeClr val="tx1"/>
                </a:solidFill>
                <a:latin typeface="+mn-lt"/>
                <a:ea typeface="+mn-ea"/>
                <a:cs typeface="+mn-cs"/>
              </a:rPr>
              <a:t>On Computable Numbers</a:t>
            </a:r>
            <a:r>
              <a:rPr lang="en-US" sz="1200" b="0" i="0" kern="1200" dirty="0" smtClean="0">
                <a:solidFill>
                  <a:schemeClr val="tx1"/>
                </a:solidFill>
                <a:latin typeface="+mn-lt"/>
                <a:ea typeface="+mn-ea"/>
                <a:cs typeface="+mn-cs"/>
              </a:rPr>
              <a:t>. Turing proposed a simple device that he called "Universal Computing machine" that is later known as a </a:t>
            </a:r>
            <a:r>
              <a:rPr lang="en-US" sz="1200" b="0" i="0" u="none" strike="noStrike" kern="1200" dirty="0" smtClean="0">
                <a:solidFill>
                  <a:schemeClr val="tx1"/>
                </a:solidFill>
                <a:latin typeface="+mn-lt"/>
                <a:ea typeface="+mn-ea"/>
                <a:cs typeface="+mn-cs"/>
                <a:hlinkClick r:id="rId25" tooltip="Universal Turing machine"/>
              </a:rPr>
              <a:t>Universal Turing machine</a:t>
            </a:r>
            <a:r>
              <a:rPr lang="en-US" sz="1200" b="0" i="0" kern="1200" dirty="0" smtClean="0">
                <a:solidFill>
                  <a:schemeClr val="tx1"/>
                </a:solidFill>
                <a:latin typeface="+mn-lt"/>
                <a:ea typeface="+mn-ea"/>
                <a:cs typeface="+mn-cs"/>
              </a:rPr>
              <a:t>. He proved that such machine is capable of computing anything that is computable by executing instructions (program) stored on tape, allowing the machine to be programmable.</a:t>
            </a:r>
          </a:p>
          <a:p>
            <a:endParaRPr lang="en-US" sz="1200" b="0" i="0" kern="1200" baseline="0" dirty="0" smtClean="0">
              <a:solidFill>
                <a:schemeClr val="tx1"/>
              </a:solidFill>
              <a:latin typeface="+mn-lt"/>
              <a:ea typeface="+mn-ea"/>
              <a:cs typeface="+mn-cs"/>
            </a:endParaRPr>
          </a:p>
          <a:p>
            <a:endParaRPr lang="en-US" baseline="0" dirty="0" smtClean="0"/>
          </a:p>
          <a:p>
            <a:r>
              <a:rPr lang="en-US" sz="1200" b="1" i="0" kern="1200" dirty="0" smtClean="0">
                <a:solidFill>
                  <a:schemeClr val="tx1"/>
                </a:solidFill>
                <a:latin typeface="+mn-lt"/>
                <a:ea typeface="+mn-ea"/>
                <a:cs typeface="+mn-cs"/>
              </a:rPr>
              <a:t>Machine learning</a:t>
            </a:r>
            <a:r>
              <a:rPr lang="en-US" sz="1200" b="0" i="0" kern="1200" dirty="0" smtClean="0">
                <a:solidFill>
                  <a:schemeClr val="tx1"/>
                </a:solidFill>
                <a:latin typeface="+mn-lt"/>
                <a:ea typeface="+mn-ea"/>
                <a:cs typeface="+mn-cs"/>
              </a:rPr>
              <a:t> is a subfield of </a:t>
            </a:r>
            <a:r>
              <a:rPr lang="en-US" sz="1200" b="0" i="0" u="none" strike="noStrike" kern="1200" dirty="0" smtClean="0">
                <a:solidFill>
                  <a:schemeClr val="tx1"/>
                </a:solidFill>
                <a:latin typeface="+mn-lt"/>
                <a:ea typeface="+mn-ea"/>
                <a:cs typeface="+mn-cs"/>
                <a:hlinkClick r:id="rId26" tooltip="Computer science"/>
              </a:rPr>
              <a:t>computer science</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 that evolved from the study of </a:t>
            </a:r>
            <a:r>
              <a:rPr lang="en-US" sz="1200" b="0" i="0" u="none" strike="noStrike" kern="1200" dirty="0" smtClean="0">
                <a:solidFill>
                  <a:schemeClr val="tx1"/>
                </a:solidFill>
                <a:latin typeface="+mn-lt"/>
                <a:ea typeface="+mn-ea"/>
                <a:cs typeface="+mn-cs"/>
                <a:hlinkClick r:id="rId28" tooltip="Pattern recognition"/>
              </a:rPr>
              <a:t>pattern recognition</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9" tooltip="Computational learning theory"/>
              </a:rPr>
              <a:t>computational learning theory</a:t>
            </a:r>
            <a:r>
              <a:rPr lang="en-US" sz="1200" b="0" i="0" kern="1200" dirty="0" smtClean="0">
                <a:solidFill>
                  <a:schemeClr val="tx1"/>
                </a:solidFill>
                <a:latin typeface="+mn-lt"/>
                <a:ea typeface="+mn-ea"/>
                <a:cs typeface="+mn-cs"/>
              </a:rPr>
              <a:t> in </a:t>
            </a:r>
            <a:r>
              <a:rPr lang="en-US" sz="1200" b="0" i="0" u="none" strike="noStrike" kern="1200" dirty="0" smtClean="0">
                <a:solidFill>
                  <a:schemeClr val="tx1"/>
                </a:solidFill>
                <a:latin typeface="+mn-lt"/>
                <a:ea typeface="+mn-ea"/>
                <a:cs typeface="+mn-cs"/>
                <a:hlinkClick r:id="rId30" tooltip="Artificial intelligence"/>
              </a:rPr>
              <a:t>artificial intelligence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In 1959, </a:t>
            </a:r>
            <a:r>
              <a:rPr lang="en-US" sz="1200" b="0" i="0" u="none" strike="noStrike" kern="1200" dirty="0" smtClean="0">
                <a:solidFill>
                  <a:schemeClr val="tx1"/>
                </a:solidFill>
                <a:latin typeface="+mn-lt"/>
                <a:ea typeface="+mn-ea"/>
                <a:cs typeface="+mn-cs"/>
                <a:hlinkClick r:id="rId31" tooltip="Arthur Samuel"/>
              </a:rPr>
              <a:t>Arthur Samuel</a:t>
            </a:r>
            <a:r>
              <a:rPr lang="en-US" sz="1200" b="0" i="0" kern="1200" dirty="0" smtClean="0">
                <a:solidFill>
                  <a:schemeClr val="tx1"/>
                </a:solidFill>
                <a:latin typeface="+mn-lt"/>
                <a:ea typeface="+mn-ea"/>
                <a:cs typeface="+mn-cs"/>
              </a:rPr>
              <a:t> defined machine learning as a "Field of study that gives computers the ability to learn without being explicitly programmed".</a:t>
            </a:r>
            <a:r>
              <a:rPr lang="en-US" sz="1200" b="0" i="0" u="none" strike="noStrike" kern="1200" baseline="30000" dirty="0" smtClean="0">
                <a:solidFill>
                  <a:schemeClr val="tx1"/>
                </a:solidFill>
                <a:latin typeface="+mn-lt"/>
                <a:ea typeface="+mn-ea"/>
                <a:cs typeface="+mn-cs"/>
                <a:hlinkClick r:id="rId27"/>
              </a:rPr>
              <a:t>[2]</a:t>
            </a:r>
            <a:endParaRPr lang="en-US" sz="1200" b="0" i="0" u="none" strike="noStrike" kern="1200" baseline="30000" dirty="0" smtClean="0">
              <a:solidFill>
                <a:schemeClr val="tx1"/>
              </a:solidFill>
              <a:latin typeface="+mn-lt"/>
              <a:ea typeface="+mn-ea"/>
              <a:cs typeface="+mn-cs"/>
            </a:endParaRPr>
          </a:p>
          <a:p>
            <a:endParaRPr lang="en-US" baseline="0" dirty="0" smtClean="0"/>
          </a:p>
          <a:p>
            <a:r>
              <a:rPr lang="en-US" baseline="0" dirty="0" smtClean="0"/>
              <a:t>With ML, the computer was enabled to observe and learn by example</a:t>
            </a:r>
            <a:r>
              <a:rPr lang="en-US" baseline="0" dirty="0" smtClean="0">
                <a:sym typeface="Wingdings" pitchFamily="2" charset="2"/>
              </a:rPr>
              <a:t> imitate</a:t>
            </a:r>
            <a:r>
              <a:rPr lang="en-US" baseline="0" dirty="0" smtClean="0"/>
              <a:t>, but from what? What to look for in the input data? Although the learning </a:t>
            </a:r>
            <a:r>
              <a:rPr lang="en-US" baseline="0" dirty="0" err="1" smtClean="0"/>
              <a:t>algo</a:t>
            </a:r>
            <a:r>
              <a:rPr lang="en-US" baseline="0" dirty="0" smtClean="0"/>
              <a:t> was good, but due to the lake of good </a:t>
            </a:r>
            <a:r>
              <a:rPr lang="en-US" baseline="0" dirty="0" err="1" smtClean="0"/>
              <a:t>algo</a:t>
            </a:r>
            <a:r>
              <a:rPr lang="en-US" baseline="0" dirty="0" smtClean="0"/>
              <a:t> to automatically extract features from data, features engineering was presented as a new field in ML. But it’s a kind of mandating how to process the data. This is not the way it goes in our brains.</a:t>
            </a:r>
          </a:p>
          <a:p>
            <a:r>
              <a:rPr lang="en-US" baseline="0" dirty="0" smtClean="0"/>
              <a:t>Also, no one learning </a:t>
            </a:r>
            <a:r>
              <a:rPr lang="en-US" baseline="0" dirty="0" err="1" smtClean="0"/>
              <a:t>algo</a:t>
            </a:r>
            <a:r>
              <a:rPr lang="en-US" baseline="0" dirty="0" smtClean="0">
                <a:sym typeface="Wingdings" pitchFamily="2" charset="2"/>
              </a:rPr>
              <a:t> multiple due to features engineering</a:t>
            </a:r>
          </a:p>
          <a:p>
            <a:r>
              <a:rPr lang="en-US" baseline="0" dirty="0" smtClean="0">
                <a:sym typeface="Wingdings" pitchFamily="2" charset="2"/>
              </a:rPr>
              <a:t>But how our brain works? No body knows for sure. Just a rough picture: neurons + </a:t>
            </a:r>
            <a:r>
              <a:rPr lang="en-US" baseline="0" dirty="0" err="1" smtClean="0">
                <a:sym typeface="Wingdings" pitchFamily="2" charset="2"/>
              </a:rPr>
              <a:t>synapsis</a:t>
            </a:r>
            <a:r>
              <a:rPr lang="en-US" baseline="0" dirty="0" smtClean="0">
                <a:sym typeface="Wingdings" pitchFamily="2" charset="2"/>
              </a:rPr>
              <a:t> (connecting conductors) = Neural Net</a:t>
            </a:r>
          </a:p>
          <a:p>
            <a:r>
              <a:rPr lang="en-US" baseline="0" dirty="0" smtClean="0">
                <a:sym typeface="Wingdings" pitchFamily="2" charset="2"/>
              </a:rPr>
              <a:t>How to mimic = ANN: </a:t>
            </a:r>
            <a:r>
              <a:rPr lang="en-US" baseline="0" dirty="0" err="1" smtClean="0">
                <a:sym typeface="Wingdings" pitchFamily="2" charset="2"/>
              </a:rPr>
              <a:t>Artifical</a:t>
            </a:r>
            <a:r>
              <a:rPr lang="en-US" baseline="0" dirty="0" smtClean="0">
                <a:sym typeface="Wingdings" pitchFamily="2" charset="2"/>
              </a:rPr>
              <a:t> neurons + Weights (=</a:t>
            </a:r>
            <a:r>
              <a:rPr lang="en-US" baseline="0" dirty="0" err="1" smtClean="0">
                <a:sym typeface="Wingdings" pitchFamily="2" charset="2"/>
              </a:rPr>
              <a:t>synapsis</a:t>
            </a:r>
            <a:r>
              <a:rPr lang="en-US" baseline="0" dirty="0" smtClean="0">
                <a:sym typeface="Wingdings" pitchFamily="2" charset="2"/>
              </a:rPr>
              <a:t>). Rough approx. Rough non-linearity.</a:t>
            </a:r>
          </a:p>
          <a:p>
            <a:r>
              <a:rPr lang="en-US" baseline="0" dirty="0" smtClean="0">
                <a:sym typeface="Wingdings" pitchFamily="2" charset="2"/>
              </a:rPr>
              <a:t>Deep Learning is here for rescue. ANN were there since 1990’s. But sometimes they work and sometimes not.</a:t>
            </a:r>
          </a:p>
          <a:p>
            <a:r>
              <a:rPr lang="en-US" baseline="0" dirty="0" smtClean="0">
                <a:sym typeface="Wingdings" pitchFamily="2" charset="2"/>
              </a:rPr>
              <a:t>Until Geoff. Hinton (the father of ANN also) in 2006 in Toronto invented the DBN  Wave 1.</a:t>
            </a:r>
          </a:p>
          <a:p>
            <a:r>
              <a:rPr lang="en-US" baseline="0" dirty="0" smtClean="0">
                <a:sym typeface="Wingdings" pitchFamily="2" charset="2"/>
              </a:rPr>
              <a:t>The idea is to cluster the data, and discover their </a:t>
            </a:r>
            <a:r>
              <a:rPr lang="en-US" baseline="0" dirty="0" err="1" smtClean="0">
                <a:sym typeface="Wingdings" pitchFamily="2" charset="2"/>
              </a:rPr>
              <a:t>eigen</a:t>
            </a:r>
            <a:r>
              <a:rPr lang="en-US" baseline="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r>
              <a:rPr lang="en-US" baseline="0" dirty="0" smtClean="0">
                <a:sym typeface="Wingdings" pitchFamily="2" charset="2"/>
              </a:rPr>
              <a:t>This was followed by another wave of introducing the time factor  composition learning and recurrent NN</a:t>
            </a:r>
          </a:p>
          <a:p>
            <a:r>
              <a:rPr lang="en-US" baseline="0" dirty="0" smtClean="0">
                <a:sym typeface="Wingdings" pitchFamily="2" charset="2"/>
              </a:rPr>
              <a:t>This was followed by another wave of higher level intelligence  DL + RL</a:t>
            </a:r>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10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Self learning</a:t>
            </a:r>
            <a:r>
              <a:rPr lang="en-US" b="1" baseline="0" dirty="0" smtClean="0"/>
              <a:t> machines.</a:t>
            </a:r>
            <a:endParaRPr lang="en-US" b="1" dirty="0" smtClean="0"/>
          </a:p>
          <a:p>
            <a:r>
              <a:rPr lang="en-US" dirty="0" smtClean="0"/>
              <a:t>Clustering is possible.</a:t>
            </a:r>
          </a:p>
          <a:p>
            <a:r>
              <a:rPr lang="en-US" dirty="0" smtClean="0"/>
              <a:t>Between the</a:t>
            </a:r>
            <a:r>
              <a:rPr lang="en-US" baseline="0" dirty="0" smtClean="0"/>
              <a:t> lines + Flat</a:t>
            </a:r>
            <a:r>
              <a:rPr lang="en-US" baseline="0" dirty="0" smtClean="0">
                <a:sym typeface="Wingdings" pitchFamily="2" charset="2"/>
              </a:rPr>
              <a:t> Class A</a:t>
            </a:r>
          </a:p>
          <a:p>
            <a:r>
              <a:rPr lang="en-US" baseline="0" dirty="0" smtClean="0">
                <a:sym typeface="Wingdings" pitchFamily="2" charset="2"/>
              </a:rPr>
              <a:t>Outside + Tall  Class B</a:t>
            </a:r>
          </a:p>
          <a:p>
            <a:endParaRPr lang="en-US" baseline="0" dirty="0" smtClean="0">
              <a:sym typeface="Wingdings" pitchFamily="2" charset="2"/>
            </a:endParaRPr>
          </a:p>
          <a:p>
            <a:r>
              <a:rPr lang="en-US" baseline="0" dirty="0" smtClean="0">
                <a:sym typeface="Wingdings" pitchFamily="2" charset="2"/>
              </a:rPr>
              <a:t>Don’t know yet what are the names of the classes or what they represent</a:t>
            </a:r>
          </a:p>
          <a:p>
            <a:endParaRPr lang="en-US" baseline="0" dirty="0" smtClean="0">
              <a:sym typeface="Wingdings" pitchFamily="2" charset="2"/>
            </a:endParaRPr>
          </a:p>
          <a:p>
            <a:r>
              <a:rPr lang="en-US" baseline="0" dirty="0" smtClean="0">
                <a:sym typeface="Wingdings" pitchFamily="2" charset="2"/>
              </a:rPr>
              <a:t>Therefore, good features could be the road curves + flat and tall bounding boxes in the specified areas</a:t>
            </a:r>
          </a:p>
          <a:p>
            <a:endParaRPr lang="en-US" baseline="0" dirty="0" smtClean="0">
              <a:sym typeface="Wingdings" pitchFamily="2" charset="2"/>
            </a:endParaRPr>
          </a:p>
        </p:txBody>
      </p:sp>
      <p:sp>
        <p:nvSpPr>
          <p:cNvPr id="4" name="Slide Number Placeholder 3"/>
          <p:cNvSpPr>
            <a:spLocks noGrp="1"/>
          </p:cNvSpPr>
          <p:nvPr>
            <p:ph type="sldNum" sz="quarter" idx="10"/>
          </p:nvPr>
        </p:nvSpPr>
        <p:spPr/>
        <p:txBody>
          <a:bodyPr/>
          <a:lstStyle/>
          <a:p>
            <a:fld id="{8410BD2D-901F-46D4-946A-4F307A4B62C4}" type="slidenum">
              <a:rPr lang="fr-FR" smtClean="0"/>
              <a:pPr/>
              <a:t>23</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sym typeface="Wingdings" pitchFamily="2" charset="2"/>
              </a:rPr>
              <a:t>Until Geoff. Hinton (the father of ANN also) in 2006 in Toronto invented the DBN  Wave 1.</a:t>
            </a:r>
          </a:p>
          <a:p>
            <a:r>
              <a:rPr lang="en-US" baseline="0" dirty="0" smtClean="0">
                <a:sym typeface="Wingdings" pitchFamily="2" charset="2"/>
              </a:rPr>
              <a:t>The idea is to cluster the data, and discover their </a:t>
            </a:r>
            <a:r>
              <a:rPr lang="en-US" baseline="0" dirty="0" err="1" smtClean="0">
                <a:sym typeface="Wingdings" pitchFamily="2" charset="2"/>
              </a:rPr>
              <a:t>eigen</a:t>
            </a:r>
            <a:r>
              <a:rPr lang="en-US" baseline="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r>
              <a:rPr lang="en-US" baseline="0" dirty="0" smtClean="0">
                <a:sym typeface="Wingdings" pitchFamily="2" charset="2"/>
              </a:rPr>
              <a:t>This was followed by another wave of introducing the time factor  composition learning and recurrent NN</a:t>
            </a:r>
          </a:p>
          <a:p>
            <a:r>
              <a:rPr lang="en-US" baseline="0" dirty="0" smtClean="0">
                <a:sym typeface="Wingdings" pitchFamily="2" charset="2"/>
              </a:rPr>
              <a:t>This was followed by another wave of higher level intelligence  DL + RL</a:t>
            </a:r>
            <a:endParaRPr lang="en-US" dirty="0" smtClean="0"/>
          </a:p>
          <a:p>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25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b="1" dirty="0" smtClean="0"/>
              <a:t>Recognition</a:t>
            </a:r>
          </a:p>
          <a:p>
            <a:pPr lvl="1"/>
            <a:r>
              <a:rPr lang="en-US" sz="1300" dirty="0" smtClean="0">
                <a:sym typeface="Wingdings" pitchFamily="2" charset="2"/>
              </a:rPr>
              <a:t>Until Geoff. Hinton (the father of ANN also) in 2006 in Toronto invented the DBN  Wave 1.</a:t>
            </a:r>
            <a:endParaRPr lang="en-US" sz="1300" dirty="0" smtClean="0"/>
          </a:p>
          <a:p>
            <a:pPr lvl="1"/>
            <a:r>
              <a:rPr lang="en-US" sz="1300" dirty="0" smtClean="0">
                <a:sym typeface="Wingdings" pitchFamily="2" charset="2"/>
              </a:rPr>
              <a:t>The idea is to cluster the data, and discover their </a:t>
            </a:r>
            <a:r>
              <a:rPr lang="en-US" sz="1300" dirty="0" err="1" smtClean="0">
                <a:sym typeface="Wingdings" pitchFamily="2" charset="2"/>
              </a:rPr>
              <a:t>eigen</a:t>
            </a:r>
            <a:r>
              <a:rPr lang="en-US" sz="130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pPr lvl="1"/>
            <a:r>
              <a:rPr lang="en-US" sz="1300" dirty="0" smtClean="0"/>
              <a:t>DNN/CNN</a:t>
            </a:r>
          </a:p>
          <a:p>
            <a:pPr lvl="0"/>
            <a:r>
              <a:rPr lang="en-US" b="1" dirty="0" smtClean="0"/>
              <a:t>Prediction</a:t>
            </a:r>
          </a:p>
          <a:p>
            <a:pPr lvl="1"/>
            <a:r>
              <a:rPr lang="en-US" sz="1400" dirty="0" smtClean="0">
                <a:sym typeface="Wingdings" pitchFamily="2" charset="2"/>
              </a:rPr>
              <a:t>This was followed by another wave of introducing the time factor  composition learning and recurrent NN</a:t>
            </a:r>
            <a:endParaRPr lang="en-US" sz="1400" dirty="0" smtClean="0"/>
          </a:p>
          <a:p>
            <a:pPr lvl="1"/>
            <a:r>
              <a:rPr lang="en-US" sz="1400" dirty="0" smtClean="0"/>
              <a:t>RNN/RAE/RNTN</a:t>
            </a:r>
          </a:p>
          <a:p>
            <a:pPr lvl="0"/>
            <a:r>
              <a:rPr lang="en-US" b="1" dirty="0" smtClean="0"/>
              <a:t>Planning</a:t>
            </a:r>
          </a:p>
          <a:p>
            <a:pPr lvl="1"/>
            <a:r>
              <a:rPr lang="en-US" sz="1400" dirty="0" smtClean="0">
                <a:sym typeface="Wingdings" pitchFamily="2" charset="2"/>
              </a:rPr>
              <a:t>This was followed by another wave of higher level intelligence  DL + RL</a:t>
            </a:r>
          </a:p>
          <a:p>
            <a:pPr lvl="1"/>
            <a:r>
              <a:rPr lang="en-US" sz="1400" dirty="0" smtClean="0">
                <a:sym typeface="Wingdings" pitchFamily="2" charset="2"/>
              </a:rPr>
              <a:t>RL, DQN, DRQN, DARQN</a:t>
            </a:r>
            <a:endParaRPr lang="en-US" dirty="0" smtClean="0"/>
          </a:p>
          <a:p>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26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NVIDIA DRIVE PX platform (http://www.nvidia.com/object/drive-px.html) (http://techno-stream.net/drive-px-mimics-brain-with-deep-learning/)</a:t>
            </a:r>
          </a:p>
          <a:p>
            <a:endParaRPr lang="en-US" dirty="0" smtClean="0"/>
          </a:p>
          <a:p>
            <a:r>
              <a:rPr lang="en-US" dirty="0" smtClean="0"/>
              <a:t>The application is written on top</a:t>
            </a:r>
          </a:p>
          <a:p>
            <a:r>
              <a:rPr lang="en-US" dirty="0" smtClean="0"/>
              <a:t>But for the time being, the practical</a:t>
            </a:r>
            <a:r>
              <a:rPr lang="en-US" baseline="0" dirty="0" smtClean="0"/>
              <a:t> use case is that the whole stack can be modified by the developer/researcher. Specially the DL </a:t>
            </a:r>
            <a:r>
              <a:rPr lang="en-US" baseline="0" dirty="0" err="1" smtClean="0"/>
              <a:t>framwork</a:t>
            </a:r>
            <a:r>
              <a:rPr lang="en-US" baseline="0" dirty="0" smtClean="0"/>
              <a:t> (the one before the last)</a:t>
            </a:r>
            <a:endParaRPr lang="en-US" dirty="0"/>
          </a:p>
        </p:txBody>
      </p:sp>
      <p:sp>
        <p:nvSpPr>
          <p:cNvPr id="4" name="Slide Number Placeholder 3"/>
          <p:cNvSpPr>
            <a:spLocks noGrp="1"/>
          </p:cNvSpPr>
          <p:nvPr>
            <p:ph type="sldNum" sz="quarter" idx="10"/>
          </p:nvPr>
        </p:nvSpPr>
        <p:spPr/>
        <p:txBody>
          <a:bodyPr/>
          <a:lstStyle/>
          <a:p>
            <a:fld id="{15981CA4-211E-465E-884A-658DE94C833E}" type="slidenum">
              <a:rPr lang="en-US" smtClean="0"/>
              <a:pPr/>
              <a:t>28</a:t>
            </a:fld>
            <a:endParaRPr lang="en-US"/>
          </a:p>
        </p:txBody>
      </p:sp>
    </p:spTree>
    <p:extLst>
      <p:ext uri="{BB962C8B-B14F-4D97-AF65-F5344CB8AC3E}">
        <p14:creationId xmlns="" xmlns:p14="http://schemas.microsoft.com/office/powerpoint/2010/main" val="1103856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10BD2D-901F-46D4-946A-4F307A4B62C4}" type="slidenum">
              <a:rPr lang="fr-FR" smtClean="0"/>
              <a:pPr/>
              <a:t>29</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9.jpeg"/><Relationship Id="rId3" Type="http://schemas.openxmlformats.org/officeDocument/2006/relationships/notesSlide" Target="../notesSlides/notesSlide3.xml"/><Relationship Id="rId7" Type="http://schemas.openxmlformats.org/officeDocument/2006/relationships/diagramColors" Target="../diagrams/colors2.xml"/><Relationship Id="rId12"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QuickStyle" Target="../diagrams/quickStyle2.xml"/><Relationship Id="rId11" Type="http://schemas.openxmlformats.org/officeDocument/2006/relationships/image" Target="../media/image7.png"/><Relationship Id="rId5" Type="http://schemas.openxmlformats.org/officeDocument/2006/relationships/diagramLayout" Target="../diagrams/layout2.xml"/><Relationship Id="rId15" Type="http://schemas.openxmlformats.org/officeDocument/2006/relationships/image" Target="../media/image3.jpeg"/><Relationship Id="rId10" Type="http://schemas.openxmlformats.org/officeDocument/2006/relationships/image" Target="../media/image6.png"/><Relationship Id="rId4" Type="http://schemas.openxmlformats.org/officeDocument/2006/relationships/diagramData" Target="../diagrams/data2.xml"/><Relationship Id="rId9" Type="http://schemas.openxmlformats.org/officeDocument/2006/relationships/image" Target="../media/image5.jpeg"/><Relationship Id="rId1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on-demand.gputechconf.com/gtc/2015/webinar/"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4.png"/><Relationship Id="rId4" Type="http://schemas.openxmlformats.org/officeDocument/2006/relationships/diagramData" Target="../diagrams/data1.xml"/><Relationship Id="rId9"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Practical Deep Learning for Engineers</a:t>
            </a:r>
            <a:endParaRPr lang="en-US" dirty="0"/>
          </a:p>
        </p:txBody>
      </p:sp>
      <p:sp>
        <p:nvSpPr>
          <p:cNvPr id="3" name="Subtitle 2"/>
          <p:cNvSpPr>
            <a:spLocks noGrp="1"/>
          </p:cNvSpPr>
          <p:nvPr>
            <p:ph type="subTitle" idx="1"/>
          </p:nvPr>
        </p:nvSpPr>
        <p:spPr/>
        <p:txBody>
          <a:bodyPr/>
          <a:lstStyle/>
          <a:p>
            <a:r>
              <a:rPr lang="en-US" dirty="0" smtClean="0"/>
              <a:t>Dr. Ahmad Al </a:t>
            </a:r>
            <a:r>
              <a:rPr lang="en-US" dirty="0" err="1" smtClean="0"/>
              <a:t>Sallab</a:t>
            </a:r>
            <a:endParaRPr lang="en-US" dirty="0" smtClean="0"/>
          </a:p>
          <a:p>
            <a:r>
              <a:rPr lang="en-US" dirty="0" smtClean="0"/>
              <a:t>Senior Expert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9929" y="228600"/>
            <a:ext cx="8621425" cy="417600"/>
          </a:xfrm>
        </p:spPr>
        <p:txBody>
          <a:bodyPr>
            <a:normAutofit fontScale="90000"/>
          </a:bodyPr>
          <a:lstStyle/>
          <a:p>
            <a:r>
              <a:rPr lang="en-US" dirty="0"/>
              <a:t>Deep Learning – Why?</a:t>
            </a:r>
            <a:endParaRPr lang="fr-FR" dirty="0"/>
          </a:p>
        </p:txBody>
      </p:sp>
      <p:graphicFrame>
        <p:nvGraphicFramePr>
          <p:cNvPr id="4" name="Content Placeholder 3"/>
          <p:cNvGraphicFramePr>
            <a:graphicFrameLocks noGrp="1"/>
          </p:cNvGraphicFramePr>
          <p:nvPr>
            <p:ph idx="1"/>
          </p:nvPr>
        </p:nvGraphicFramePr>
        <p:xfrm>
          <a:off x="304800" y="1066800"/>
          <a:ext cx="8229600" cy="5638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5298" name="AutoShape 2"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0" name="AutoShape 4"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3" name="AutoShape 7"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7" name="AutoShape 11"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0" name="AutoShape 14" descr="Image result for deep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2" name="AutoShape 16" descr="Image result for first computer"/>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pic>
        <p:nvPicPr>
          <p:cNvPr id="234497" name="Picture 1"/>
          <p:cNvPicPr>
            <a:picLocks noChangeAspect="1" noChangeArrowheads="1"/>
          </p:cNvPicPr>
          <p:nvPr/>
        </p:nvPicPr>
        <p:blipFill>
          <a:blip r:embed="rId9" cstate="print"/>
          <a:srcRect/>
          <a:stretch>
            <a:fillRect/>
          </a:stretch>
        </p:blipFill>
        <p:spPr bwMode="auto">
          <a:xfrm>
            <a:off x="4191000" y="2819400"/>
            <a:ext cx="630345" cy="792088"/>
          </a:xfrm>
          <a:prstGeom prst="rect">
            <a:avLst/>
          </a:prstGeom>
          <a:noFill/>
          <a:ln w="9525">
            <a:noFill/>
            <a:miter lim="800000"/>
            <a:headEnd/>
            <a:tailEnd/>
          </a:ln>
        </p:spPr>
      </p:pic>
      <p:pic>
        <p:nvPicPr>
          <p:cNvPr id="234498" name="Picture 2"/>
          <p:cNvPicPr>
            <a:picLocks noChangeAspect="1" noChangeArrowheads="1"/>
          </p:cNvPicPr>
          <p:nvPr/>
        </p:nvPicPr>
        <p:blipFill>
          <a:blip r:embed="rId9" cstate="print"/>
          <a:srcRect/>
          <a:stretch>
            <a:fillRect/>
          </a:stretch>
        </p:blipFill>
        <p:spPr bwMode="auto">
          <a:xfrm>
            <a:off x="3200400" y="2362200"/>
            <a:ext cx="992981" cy="1247775"/>
          </a:xfrm>
          <a:prstGeom prst="rect">
            <a:avLst/>
          </a:prstGeom>
          <a:noFill/>
          <a:ln w="9525">
            <a:noFill/>
            <a:miter lim="800000"/>
            <a:headEnd/>
            <a:tailEnd/>
          </a:ln>
        </p:spPr>
      </p:pic>
      <p:pic>
        <p:nvPicPr>
          <p:cNvPr id="81924" name="Picture 4"/>
          <p:cNvPicPr>
            <a:picLocks noChangeAspect="1" noChangeArrowheads="1"/>
          </p:cNvPicPr>
          <p:nvPr/>
        </p:nvPicPr>
        <p:blipFill>
          <a:blip r:embed="rId10" cstate="print"/>
          <a:srcRect/>
          <a:stretch>
            <a:fillRect/>
          </a:stretch>
        </p:blipFill>
        <p:spPr bwMode="auto">
          <a:xfrm>
            <a:off x="5334000" y="3733800"/>
            <a:ext cx="750673" cy="685800"/>
          </a:xfrm>
          <a:prstGeom prst="rect">
            <a:avLst/>
          </a:prstGeom>
          <a:noFill/>
          <a:ln w="9525">
            <a:noFill/>
            <a:miter lim="800000"/>
            <a:headEnd/>
            <a:tailEnd/>
          </a:ln>
        </p:spPr>
      </p:pic>
      <p:pic>
        <p:nvPicPr>
          <p:cNvPr id="81925" name="Picture 5"/>
          <p:cNvPicPr>
            <a:picLocks noChangeAspect="1" noChangeArrowheads="1"/>
          </p:cNvPicPr>
          <p:nvPr/>
        </p:nvPicPr>
        <p:blipFill>
          <a:blip r:embed="rId11" cstate="print"/>
          <a:srcRect/>
          <a:stretch>
            <a:fillRect/>
          </a:stretch>
        </p:blipFill>
        <p:spPr bwMode="auto">
          <a:xfrm>
            <a:off x="6408205" y="4018749"/>
            <a:ext cx="2560457" cy="1151018"/>
          </a:xfrm>
          <a:prstGeom prst="rect">
            <a:avLst/>
          </a:prstGeom>
          <a:noFill/>
          <a:ln w="9525">
            <a:noFill/>
            <a:miter lim="800000"/>
            <a:headEnd/>
            <a:tailEnd/>
          </a:ln>
        </p:spPr>
      </p:pic>
      <p:pic>
        <p:nvPicPr>
          <p:cNvPr id="81926" name="Picture 6"/>
          <p:cNvPicPr>
            <a:picLocks noChangeAspect="1" noChangeArrowheads="1"/>
          </p:cNvPicPr>
          <p:nvPr/>
        </p:nvPicPr>
        <p:blipFill>
          <a:blip r:embed="rId12" cstate="print"/>
          <a:srcRect/>
          <a:stretch>
            <a:fillRect/>
          </a:stretch>
        </p:blipFill>
        <p:spPr bwMode="auto">
          <a:xfrm>
            <a:off x="6848960" y="5533999"/>
            <a:ext cx="1685440" cy="1247801"/>
          </a:xfrm>
          <a:prstGeom prst="rect">
            <a:avLst/>
          </a:prstGeom>
          <a:noFill/>
          <a:ln w="9525">
            <a:noFill/>
            <a:miter lim="800000"/>
            <a:headEnd/>
            <a:tailEnd/>
          </a:ln>
        </p:spPr>
      </p:pic>
      <p:pic>
        <p:nvPicPr>
          <p:cNvPr id="27" name="Picture 26" descr="Image result for face recognition"/>
          <p:cNvPicPr/>
          <p:nvPr/>
        </p:nvPicPr>
        <p:blipFill>
          <a:blip r:embed="rId13" cstate="print"/>
          <a:srcRect/>
          <a:stretch>
            <a:fillRect/>
          </a:stretch>
        </p:blipFill>
        <p:spPr bwMode="auto">
          <a:xfrm>
            <a:off x="5105400" y="2438400"/>
            <a:ext cx="1243582" cy="742950"/>
          </a:xfrm>
          <a:prstGeom prst="rect">
            <a:avLst/>
          </a:prstGeom>
          <a:noFill/>
          <a:ln w="9525">
            <a:noFill/>
            <a:miter lim="800000"/>
            <a:headEnd/>
            <a:tailEnd/>
          </a:ln>
        </p:spPr>
      </p:pic>
      <p:pic>
        <p:nvPicPr>
          <p:cNvPr id="81927" name="Picture 7"/>
          <p:cNvPicPr>
            <a:picLocks noChangeAspect="1" noChangeArrowheads="1"/>
          </p:cNvPicPr>
          <p:nvPr/>
        </p:nvPicPr>
        <p:blipFill>
          <a:blip r:embed="rId14" cstate="print"/>
          <a:srcRect/>
          <a:stretch>
            <a:fillRect/>
          </a:stretch>
        </p:blipFill>
        <p:spPr bwMode="auto">
          <a:xfrm>
            <a:off x="6421524" y="2667000"/>
            <a:ext cx="2722476" cy="819150"/>
          </a:xfrm>
          <a:prstGeom prst="rect">
            <a:avLst/>
          </a:prstGeom>
          <a:noFill/>
          <a:ln w="9525">
            <a:noFill/>
            <a:miter lim="800000"/>
            <a:headEnd/>
            <a:tailEnd/>
          </a:ln>
        </p:spPr>
      </p:pic>
      <p:sp>
        <p:nvSpPr>
          <p:cNvPr id="22" name="Rectangle 21"/>
          <p:cNvSpPr/>
          <p:nvPr/>
        </p:nvSpPr>
        <p:spPr>
          <a:xfrm rot="16200000">
            <a:off x="-1649968" y="4012168"/>
            <a:ext cx="4038600" cy="738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1400" b="1" dirty="0" smtClean="0"/>
              <a:t>Machine learning is the science of getting computers to act without being explicitly programmed</a:t>
            </a:r>
            <a:endParaRPr lang="en-US" sz="1400" b="1" dirty="0"/>
          </a:p>
        </p:txBody>
      </p:sp>
      <p:pic>
        <p:nvPicPr>
          <p:cNvPr id="23" name="Picture 17" descr="C:\Users\aelsalla\Desktop\download (5).jpg"/>
          <p:cNvPicPr>
            <a:picLocks noChangeAspect="1" noChangeArrowheads="1"/>
          </p:cNvPicPr>
          <p:nvPr/>
        </p:nvPicPr>
        <p:blipFill>
          <a:blip r:embed="rId15" cstate="print"/>
          <a:srcRect/>
          <a:stretch>
            <a:fillRect/>
          </a:stretch>
        </p:blipFill>
        <p:spPr bwMode="auto">
          <a:xfrm>
            <a:off x="4953000" y="1066800"/>
            <a:ext cx="1361644" cy="1066800"/>
          </a:xfrm>
          <a:prstGeom prst="rect">
            <a:avLst/>
          </a:prstGeom>
          <a:noFill/>
        </p:spPr>
      </p:pic>
      <p:sp>
        <p:nvSpPr>
          <p:cNvPr id="26" name="Rectangle 25"/>
          <p:cNvSpPr/>
          <p:nvPr/>
        </p:nvSpPr>
        <p:spPr>
          <a:xfrm>
            <a:off x="5621887" y="6553200"/>
            <a:ext cx="5198513" cy="369332"/>
          </a:xfrm>
          <a:prstGeom prst="rect">
            <a:avLst/>
          </a:prstGeom>
        </p:spPr>
        <p:txBody>
          <a:bodyPr wrap="square">
            <a:spAutoFit/>
          </a:bodyPr>
          <a:lstStyle/>
          <a:p>
            <a:r>
              <a:rPr lang="en-US" dirty="0" smtClean="0"/>
              <a:t>Deep Learning with Python, </a:t>
            </a:r>
            <a:r>
              <a:rPr lang="en-US" dirty="0" err="1" smtClean="0"/>
              <a:t>Chollet</a:t>
            </a:r>
            <a:endParaRPr lang="en-US" dirty="0"/>
          </a:p>
        </p:txBody>
      </p:sp>
    </p:spTree>
    <p:custDataLst>
      <p:tags r:id="rId1"/>
    </p:custData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AI vs. ML vs. DL</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840617" y="1776413"/>
            <a:ext cx="6260271" cy="4090987"/>
          </a:xfrm>
          <a:prstGeom prst="rect">
            <a:avLst/>
          </a:prstGeom>
          <a:noFill/>
          <a:ln w="9525">
            <a:noFill/>
            <a:miter lim="800000"/>
            <a:headEnd/>
            <a:tailEnd/>
          </a:ln>
        </p:spPr>
      </p:pic>
      <p:sp>
        <p:nvSpPr>
          <p:cNvPr id="7" name="Rectangle 6"/>
          <p:cNvSpPr/>
          <p:nvPr/>
        </p:nvSpPr>
        <p:spPr>
          <a:xfrm>
            <a:off x="5621887" y="6553200"/>
            <a:ext cx="5198513" cy="369332"/>
          </a:xfrm>
          <a:prstGeom prst="rect">
            <a:avLst/>
          </a:prstGeom>
        </p:spPr>
        <p:txBody>
          <a:bodyPr wrap="square">
            <a:spAutoFit/>
          </a:bodyPr>
          <a:lstStyle/>
          <a:p>
            <a:r>
              <a:rPr lang="en-US" dirty="0" smtClean="0"/>
              <a:t>Deep Learning with Python, </a:t>
            </a:r>
            <a:r>
              <a:rPr lang="en-US" dirty="0" err="1" smtClean="0"/>
              <a:t>Chollet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pic>
        <p:nvPicPr>
          <p:cNvPr id="6" name="Picture 5" descr="Image result for face recognition"/>
          <p:cNvPicPr/>
          <p:nvPr/>
        </p:nvPicPr>
        <p:blipFill>
          <a:blip r:embed="rId2" cstate="print"/>
          <a:srcRect/>
          <a:stretch>
            <a:fillRect/>
          </a:stretch>
        </p:blipFill>
        <p:spPr bwMode="auto">
          <a:xfrm>
            <a:off x="3200400" y="2514600"/>
            <a:ext cx="2819400" cy="1447800"/>
          </a:xfrm>
          <a:prstGeom prst="rect">
            <a:avLst/>
          </a:prstGeom>
          <a:noFill/>
          <a:ln w="9525">
            <a:noFill/>
            <a:miter lim="800000"/>
            <a:headEnd/>
            <a:tailEnd/>
          </a:ln>
        </p:spPr>
      </p:pic>
      <p:sp>
        <p:nvSpPr>
          <p:cNvPr id="7" name="Title 1"/>
          <p:cNvSpPr txBox="1">
            <a:spLocks/>
          </p:cNvSpPr>
          <p:nvPr/>
        </p:nvSpPr>
        <p:spPr>
          <a:xfrm>
            <a:off x="381000" y="4572000"/>
            <a:ext cx="8621425" cy="417600"/>
          </a:xfrm>
          <a:prstGeom prst="rect">
            <a:avLst/>
          </a:prstGeom>
          <a:noFill/>
          <a:ln w="12700" algn="ctr">
            <a:noFill/>
            <a:miter lim="800000"/>
            <a:headEnd/>
            <a:tailEnd/>
          </a:ln>
          <a:effectLst/>
        </p:spPr>
        <p:txBody>
          <a:bodyPr vert="horz" wrap="square" lIns="0" tIns="0" rIns="0" bIns="0" numCol="1" anchor="t" anchorCtr="0" compatLnSpc="1">
            <a:prstTxWarp prst="textNoShape">
              <a:avLst/>
            </a:prstTxWarp>
            <a:noAutofit/>
          </a:bodyPr>
          <a:lstStyle/>
          <a:p>
            <a:pPr marL="0" marR="0" lvl="0" indent="0" algn="l" defTabSz="914400" rtl="0" eaLnBrk="1" fontAlgn="auto" latinLnBrk="0" hangingPunct="1">
              <a:lnSpc>
                <a:spcPts val="33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rgbClr val="00B050"/>
                </a:solidFill>
                <a:effectLst/>
                <a:uLnTx/>
                <a:uFillTx/>
                <a:latin typeface="+mn-lt"/>
                <a:ea typeface="+mj-ea"/>
                <a:cs typeface="+mj-cs"/>
              </a:rPr>
              <a:t>Feature is a </a:t>
            </a:r>
            <a:r>
              <a:rPr kumimoji="0" lang="en-US" sz="3200" b="0" i="0" u="none" strike="noStrike" kern="1200" cap="none" spc="0" normalizeH="0" baseline="0" noProof="0" dirty="0" smtClean="0">
                <a:ln>
                  <a:noFill/>
                </a:ln>
                <a:solidFill>
                  <a:srgbClr val="00B050"/>
                </a:solidFill>
                <a:effectLst/>
                <a:uLnTx/>
                <a:uFillTx/>
                <a:latin typeface="+mn-lt"/>
                <a:ea typeface="+mj-ea"/>
                <a:cs typeface="+mj-cs"/>
              </a:rPr>
              <a:t>representation / </a:t>
            </a:r>
            <a:r>
              <a:rPr kumimoji="0" lang="en-US" sz="3200" b="1" i="0" u="sng" strike="noStrike" kern="1200" cap="none" spc="0" normalizeH="0" baseline="0" noProof="0" dirty="0" smtClean="0">
                <a:ln>
                  <a:noFill/>
                </a:ln>
                <a:solidFill>
                  <a:srgbClr val="00B050"/>
                </a:solidFill>
                <a:effectLst/>
                <a:uLnTx/>
                <a:uFillTx/>
                <a:latin typeface="+mn-lt"/>
                <a:ea typeface="+mj-ea"/>
                <a:cs typeface="+mj-cs"/>
              </a:rPr>
              <a:t>transformation </a:t>
            </a:r>
            <a:r>
              <a:rPr kumimoji="0" lang="en-US" sz="3200" b="0" i="0" u="none" strike="noStrike" kern="1200" cap="none" spc="0" normalizeH="0" baseline="0" noProof="0" dirty="0" smtClean="0">
                <a:ln>
                  <a:noFill/>
                </a:ln>
                <a:solidFill>
                  <a:srgbClr val="00B050"/>
                </a:solidFill>
                <a:effectLst/>
                <a:uLnTx/>
                <a:uFillTx/>
                <a:latin typeface="+mn-lt"/>
                <a:ea typeface="+mj-ea"/>
                <a:cs typeface="+mj-cs"/>
              </a:rPr>
              <a:t>of</a:t>
            </a:r>
            <a:r>
              <a:rPr kumimoji="0" lang="en-US" sz="3200" b="0" i="0" u="none" strike="noStrike" kern="1200" cap="none" spc="0" normalizeH="0" noProof="0" dirty="0" smtClean="0">
                <a:ln>
                  <a:noFill/>
                </a:ln>
                <a:solidFill>
                  <a:srgbClr val="00B050"/>
                </a:solidFill>
                <a:effectLst/>
                <a:uLnTx/>
                <a:uFillTx/>
                <a:latin typeface="+mn-lt"/>
                <a:ea typeface="+mj-ea"/>
                <a:cs typeface="+mj-cs"/>
              </a:rPr>
              <a:t> raw data</a:t>
            </a:r>
          </a:p>
          <a:p>
            <a:pPr marL="0" marR="0" lvl="0" indent="0" algn="l" defTabSz="914400" rtl="0" eaLnBrk="1" fontAlgn="auto" latinLnBrk="0" hangingPunct="1">
              <a:lnSpc>
                <a:spcPts val="3300"/>
              </a:lnSpc>
              <a:spcBef>
                <a:spcPct val="0"/>
              </a:spcBef>
              <a:spcAft>
                <a:spcPts val="0"/>
              </a:spcAft>
              <a:buClrTx/>
              <a:buSzTx/>
              <a:buFontTx/>
              <a:buNone/>
              <a:tabLst/>
              <a:defRPr/>
            </a:pPr>
            <a:endParaRPr lang="en-US" sz="3200" baseline="0" dirty="0" smtClean="0">
              <a:solidFill>
                <a:srgbClr val="5C5C5C"/>
              </a:solidFill>
              <a:ea typeface="+mj-ea"/>
              <a:cs typeface="+mj-cs"/>
            </a:endParaRPr>
          </a:p>
        </p:txBody>
      </p:sp>
      <p:sp>
        <p:nvSpPr>
          <p:cNvPr id="8" name="TextBox 7"/>
          <p:cNvSpPr txBox="1"/>
          <p:nvPr/>
        </p:nvSpPr>
        <p:spPr>
          <a:xfrm>
            <a:off x="609600" y="2286000"/>
            <a:ext cx="1799082" cy="369332"/>
          </a:xfrm>
          <a:prstGeom prst="rect">
            <a:avLst/>
          </a:prstGeom>
          <a:noFill/>
        </p:spPr>
        <p:txBody>
          <a:bodyPr wrap="none" rtlCol="0">
            <a:spAutoFit/>
          </a:bodyPr>
          <a:lstStyle/>
          <a:p>
            <a:r>
              <a:rPr lang="en-US" dirty="0" smtClean="0"/>
              <a:t>Raw data = pixels</a:t>
            </a:r>
            <a:endParaRPr lang="en-US" dirty="0"/>
          </a:p>
        </p:txBody>
      </p:sp>
      <p:sp>
        <p:nvSpPr>
          <p:cNvPr id="9" name="TextBox 8"/>
          <p:cNvSpPr txBox="1"/>
          <p:nvPr/>
        </p:nvSpPr>
        <p:spPr>
          <a:xfrm>
            <a:off x="6705600" y="2209800"/>
            <a:ext cx="2239011" cy="369332"/>
          </a:xfrm>
          <a:prstGeom prst="rect">
            <a:avLst/>
          </a:prstGeom>
          <a:noFill/>
        </p:spPr>
        <p:txBody>
          <a:bodyPr wrap="none" rtlCol="0">
            <a:spAutoFit/>
          </a:bodyPr>
          <a:lstStyle/>
          <a:p>
            <a:r>
              <a:rPr lang="en-US" dirty="0" smtClean="0"/>
              <a:t>Features = face points</a:t>
            </a:r>
            <a:endParaRPr lang="en-US" dirty="0"/>
          </a:p>
        </p:txBody>
      </p:sp>
      <p:sp>
        <p:nvSpPr>
          <p:cNvPr id="10" name="TextBox 9"/>
          <p:cNvSpPr txBox="1"/>
          <p:nvPr/>
        </p:nvSpPr>
        <p:spPr>
          <a:xfrm>
            <a:off x="3429000" y="1905000"/>
            <a:ext cx="2291974" cy="369332"/>
          </a:xfrm>
          <a:prstGeom prst="rect">
            <a:avLst/>
          </a:prstGeom>
          <a:noFill/>
        </p:spPr>
        <p:txBody>
          <a:bodyPr wrap="none" rtlCol="0">
            <a:spAutoFit/>
          </a:bodyPr>
          <a:lstStyle/>
          <a:p>
            <a:r>
              <a:rPr lang="en-US" dirty="0" smtClean="0"/>
              <a:t>Features = f(Raw data)</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914400" y="1600200"/>
            <a:ext cx="2266950" cy="2466975"/>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685800" y="4191000"/>
            <a:ext cx="7743825" cy="2552700"/>
          </a:xfrm>
          <a:prstGeom prst="rect">
            <a:avLst/>
          </a:prstGeom>
          <a:noFill/>
          <a:ln w="9525">
            <a:noFill/>
            <a:miter lim="800000"/>
            <a:headEnd/>
            <a:tailEnd/>
          </a:ln>
        </p:spPr>
      </p:pic>
      <p:sp>
        <p:nvSpPr>
          <p:cNvPr id="7" name="Title 1"/>
          <p:cNvSpPr txBox="1">
            <a:spLocks/>
          </p:cNvSpPr>
          <p:nvPr/>
        </p:nvSpPr>
        <p:spPr>
          <a:xfrm>
            <a:off x="457200" y="76200"/>
            <a:ext cx="8534400" cy="1143000"/>
          </a:xfrm>
          <a:prstGeom prst="rect">
            <a:avLst/>
          </a:prstGeom>
        </p:spPr>
        <p:txBody>
          <a:bodyPr vert="horz" lIns="91440" tIns="45720" rIns="91440" bIns="45720" rtlCol="0" anchor="ctr">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Why representation matters so much?</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Rectangle 7"/>
          <p:cNvSpPr/>
          <p:nvPr/>
        </p:nvSpPr>
        <p:spPr>
          <a:xfrm>
            <a:off x="3200400" y="1905000"/>
            <a:ext cx="5715000" cy="1477328"/>
          </a:xfrm>
          <a:prstGeom prst="rect">
            <a:avLst/>
          </a:prstGeom>
        </p:spPr>
        <p:txBody>
          <a:bodyPr wrap="square">
            <a:spAutoFit/>
          </a:bodyPr>
          <a:lstStyle/>
          <a:p>
            <a:r>
              <a:rPr lang="en-US" dirty="0" smtClean="0"/>
              <a:t>We </a:t>
            </a:r>
            <a:r>
              <a:rPr lang="en-US" dirty="0" smtClean="0"/>
              <a:t>want to develop an algorithm that can take</a:t>
            </a:r>
          </a:p>
          <a:p>
            <a:r>
              <a:rPr lang="en-US" dirty="0" smtClean="0"/>
              <a:t>the coordinates (x, y) of a point and output </a:t>
            </a:r>
            <a:r>
              <a:rPr lang="en-US" dirty="0" smtClean="0"/>
              <a:t> whether that point </a:t>
            </a:r>
            <a:r>
              <a:rPr lang="en-US" dirty="0" smtClean="0"/>
              <a:t>is likely to be black or to be </a:t>
            </a:r>
            <a:r>
              <a:rPr lang="en-US" dirty="0" smtClean="0"/>
              <a:t>white:</a:t>
            </a:r>
          </a:p>
          <a:p>
            <a:pPr>
              <a:buFontTx/>
              <a:buChar char="-"/>
            </a:pPr>
            <a:r>
              <a:rPr lang="en-US" dirty="0" smtClean="0"/>
              <a:t>Inputs: </a:t>
            </a:r>
            <a:r>
              <a:rPr lang="en-US" dirty="0" smtClean="0"/>
              <a:t>the coordinates of our </a:t>
            </a:r>
            <a:r>
              <a:rPr lang="en-US" dirty="0" smtClean="0"/>
              <a:t>points.</a:t>
            </a:r>
          </a:p>
          <a:p>
            <a:pPr>
              <a:buFontTx/>
              <a:buChar char="-"/>
            </a:pPr>
            <a:r>
              <a:rPr lang="en-US" dirty="0" smtClean="0"/>
              <a:t>Outputs: the </a:t>
            </a:r>
            <a:r>
              <a:rPr lang="en-US" dirty="0" smtClean="0"/>
              <a:t>colors of our points.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534400" cy="1143000"/>
          </a:xfrm>
        </p:spPr>
        <p:txBody>
          <a:bodyPr>
            <a:normAutofit fontScale="90000"/>
          </a:bodyPr>
          <a:lstStyle/>
          <a:p>
            <a:r>
              <a:rPr lang="en-US" dirty="0" smtClean="0"/>
              <a:t>Why representation matters so much?</a:t>
            </a:r>
            <a:endParaRPr lang="en-US" dirty="0"/>
          </a:p>
        </p:txBody>
      </p:sp>
      <p:pic>
        <p:nvPicPr>
          <p:cNvPr id="197634" name="Picture 2"/>
          <p:cNvPicPr>
            <a:picLocks noChangeAspect="1" noChangeArrowheads="1"/>
          </p:cNvPicPr>
          <p:nvPr/>
        </p:nvPicPr>
        <p:blipFill>
          <a:blip r:embed="rId2" cstate="print"/>
          <a:srcRect/>
          <a:stretch>
            <a:fillRect/>
          </a:stretch>
        </p:blipFill>
        <p:spPr bwMode="auto">
          <a:xfrm>
            <a:off x="609600" y="1676400"/>
            <a:ext cx="7077075" cy="3997613"/>
          </a:xfrm>
          <a:prstGeom prst="rect">
            <a:avLst/>
          </a:prstGeom>
          <a:noFill/>
          <a:ln w="9525">
            <a:noFill/>
            <a:miter lim="800000"/>
            <a:headEnd/>
            <a:tailEnd/>
          </a:ln>
        </p:spPr>
      </p:pic>
      <p:sp>
        <p:nvSpPr>
          <p:cNvPr id="5" name="Rectangle 4"/>
          <p:cNvSpPr/>
          <p:nvPr/>
        </p:nvSpPr>
        <p:spPr>
          <a:xfrm>
            <a:off x="1219200" y="5562600"/>
            <a:ext cx="6553200" cy="885499"/>
          </a:xfrm>
          <a:prstGeom prst="rect">
            <a:avLst/>
          </a:prstGeom>
        </p:spPr>
        <p:txBody>
          <a:bodyPr wrap="square">
            <a:spAutoFit/>
          </a:bodyPr>
          <a:lstStyle/>
          <a:p>
            <a:pPr lvl="0">
              <a:lnSpc>
                <a:spcPts val="3300"/>
              </a:lnSpc>
              <a:spcBef>
                <a:spcPct val="0"/>
              </a:spcBef>
              <a:defRPr/>
            </a:pPr>
            <a:r>
              <a:rPr lang="en-US" b="1" i="1" dirty="0" smtClean="0">
                <a:solidFill>
                  <a:schemeClr val="accent2"/>
                </a:solidFill>
              </a:rPr>
              <a:t>So separating the two classes in this case is much easier just by using polar representation</a:t>
            </a:r>
          </a:p>
        </p:txBody>
      </p:sp>
      <p:sp>
        <p:nvSpPr>
          <p:cNvPr id="6" name="Rectangle 5"/>
          <p:cNvSpPr/>
          <p:nvPr/>
        </p:nvSpPr>
        <p:spPr>
          <a:xfrm>
            <a:off x="838200" y="838200"/>
            <a:ext cx="7620000" cy="885499"/>
          </a:xfrm>
          <a:prstGeom prst="rect">
            <a:avLst/>
          </a:prstGeom>
        </p:spPr>
        <p:txBody>
          <a:bodyPr wrap="square">
            <a:spAutoFit/>
          </a:bodyPr>
          <a:lstStyle/>
          <a:p>
            <a:pPr lvl="0">
              <a:lnSpc>
                <a:spcPts val="3300"/>
              </a:lnSpc>
              <a:spcBef>
                <a:spcPct val="0"/>
              </a:spcBef>
              <a:defRPr/>
            </a:pPr>
            <a:r>
              <a:rPr lang="en-US" b="1" i="1" dirty="0" smtClean="0">
                <a:solidFill>
                  <a:srgbClr val="FF0000"/>
                </a:solidFill>
              </a:rPr>
              <a:t>We have two categories (blue/green) which we want to cluster/separate/classify</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decide on which representation?</a:t>
            </a:r>
            <a:endParaRPr lang="en-US" dirty="0"/>
          </a:p>
        </p:txBody>
      </p:sp>
      <p:sp>
        <p:nvSpPr>
          <p:cNvPr id="3" name="Content Placeholder 2"/>
          <p:cNvSpPr>
            <a:spLocks noGrp="1"/>
          </p:cNvSpPr>
          <p:nvPr>
            <p:ph idx="1"/>
          </p:nvPr>
        </p:nvSpPr>
        <p:spPr/>
        <p:txBody>
          <a:bodyPr/>
          <a:lstStyle/>
          <a:p>
            <a:r>
              <a:rPr lang="en-US" dirty="0" smtClean="0"/>
              <a:t>Manual: ML</a:t>
            </a:r>
          </a:p>
          <a:p>
            <a:r>
              <a:rPr lang="en-US" dirty="0" smtClean="0"/>
              <a:t>Learning: DL </a:t>
            </a:r>
          </a:p>
          <a:p>
            <a:pPr>
              <a:buNone/>
            </a:pPr>
            <a:r>
              <a:rPr lang="en-US" dirty="0" smtClean="0"/>
              <a:t>(</a:t>
            </a:r>
            <a:r>
              <a:rPr lang="en-US" dirty="0" smtClean="0"/>
              <a:t>Representation Learning</a:t>
            </a:r>
            <a:r>
              <a:rPr lang="en-US" dirty="0" smtClean="0"/>
              <a:t>)</a:t>
            </a:r>
          </a:p>
          <a:p>
            <a:r>
              <a:rPr lang="en-US" dirty="0" smtClean="0"/>
              <a:t>How ?</a:t>
            </a:r>
          </a:p>
          <a:p>
            <a:pPr lvl="1"/>
            <a:r>
              <a:rPr lang="en-US" b="1" i="1" u="sng" dirty="0" smtClean="0"/>
              <a:t>Hypothesis space</a:t>
            </a:r>
            <a:r>
              <a:rPr lang="en-US" b="1" u="sng" dirty="0" smtClean="0"/>
              <a:t>:</a:t>
            </a:r>
            <a:r>
              <a:rPr lang="en-US" dirty="0" smtClean="0"/>
              <a:t> We have many possible transforms: f1, f2,…</a:t>
            </a:r>
          </a:p>
          <a:p>
            <a:pPr lvl="1"/>
            <a:r>
              <a:rPr lang="en-US" b="1" i="1" u="sng" dirty="0" smtClean="0"/>
              <a:t>Learning</a:t>
            </a:r>
            <a:r>
              <a:rPr lang="en-US" dirty="0" smtClean="0"/>
              <a:t>: Search in the </a:t>
            </a:r>
            <a:r>
              <a:rPr lang="en-US" i="1" dirty="0" smtClean="0"/>
              <a:t>hypothesis space</a:t>
            </a:r>
          </a:p>
          <a:p>
            <a:pPr lvl="1"/>
            <a:endParaRPr lang="en-US" dirty="0" smtClean="0"/>
          </a:p>
          <a:p>
            <a:pPr>
              <a:buNone/>
            </a:pPr>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5257800" y="1447800"/>
            <a:ext cx="3446107" cy="24384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smtClean="0"/>
              <a:t>The “Deep” in Deep Learning</a:t>
            </a:r>
            <a:br>
              <a:rPr lang="en-US" dirty="0" smtClean="0"/>
            </a:br>
            <a:r>
              <a:rPr lang="en-US" dirty="0" err="1" smtClean="0"/>
              <a:t>Hierarichal</a:t>
            </a:r>
            <a:r>
              <a:rPr lang="en-US" dirty="0" smtClean="0"/>
              <a:t> Representation</a:t>
            </a:r>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2286000" y="1447800"/>
            <a:ext cx="4667250" cy="2333625"/>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2133601" y="3694127"/>
            <a:ext cx="5181600" cy="2974505"/>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DL works?</a:t>
            </a:r>
            <a:br>
              <a:rPr lang="en-US" dirty="0" smtClean="0"/>
            </a:br>
            <a:r>
              <a:rPr lang="en-US" dirty="0" smtClean="0"/>
              <a:t>Ingredients</a:t>
            </a:r>
            <a:endParaRPr lang="en-US" dirty="0"/>
          </a:p>
        </p:txBody>
      </p:sp>
      <p:sp>
        <p:nvSpPr>
          <p:cNvPr id="3" name="Content Placeholder 2"/>
          <p:cNvSpPr>
            <a:spLocks noGrp="1"/>
          </p:cNvSpPr>
          <p:nvPr>
            <p:ph idx="1"/>
          </p:nvPr>
        </p:nvSpPr>
        <p:spPr/>
        <p:txBody>
          <a:bodyPr>
            <a:normAutofit lnSpcReduction="10000"/>
          </a:bodyPr>
          <a:lstStyle/>
          <a:p>
            <a:r>
              <a:rPr lang="en-US" dirty="0" smtClean="0"/>
              <a:t>Model: function mapping: </a:t>
            </a:r>
          </a:p>
          <a:p>
            <a:pPr lvl="1"/>
            <a:r>
              <a:rPr lang="en-US" dirty="0" smtClean="0"/>
              <a:t>X = </a:t>
            </a:r>
            <a:r>
              <a:rPr lang="en-US" dirty="0" err="1" smtClean="0"/>
              <a:t>fw</a:t>
            </a:r>
            <a:r>
              <a:rPr lang="en-US" dirty="0" smtClean="0"/>
              <a:t>(Y), w=1,2,…etc, </a:t>
            </a:r>
          </a:p>
          <a:p>
            <a:r>
              <a:rPr lang="en-US" dirty="0" smtClean="0"/>
              <a:t>Data: </a:t>
            </a:r>
          </a:p>
          <a:p>
            <a:pPr lvl="1"/>
            <a:r>
              <a:rPr lang="en-US" dirty="0" smtClean="0"/>
              <a:t>X, Y (supervised)</a:t>
            </a:r>
          </a:p>
          <a:p>
            <a:r>
              <a:rPr lang="en-US" dirty="0" smtClean="0"/>
              <a:t>Loss: </a:t>
            </a:r>
          </a:p>
          <a:p>
            <a:pPr lvl="1"/>
            <a:r>
              <a:rPr lang="en-US" dirty="0" smtClean="0"/>
              <a:t>How good Model fits Data?</a:t>
            </a:r>
          </a:p>
          <a:p>
            <a:r>
              <a:rPr lang="en-US" dirty="0" smtClean="0"/>
              <a:t>Optimizer: </a:t>
            </a:r>
          </a:p>
          <a:p>
            <a:pPr lvl="1"/>
            <a:r>
              <a:rPr lang="en-US" dirty="0" smtClean="0"/>
              <a:t>search for best </a:t>
            </a:r>
            <a:r>
              <a:rPr lang="en-US" dirty="0" err="1" smtClean="0"/>
              <a:t>fw</a:t>
            </a:r>
            <a:r>
              <a:rPr lang="en-US" dirty="0" smtClean="0"/>
              <a:t>, that makes the Model fits the Data with min. Loss.</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DL works?</a:t>
            </a:r>
            <a:br>
              <a:rPr lang="en-US" dirty="0" smtClean="0"/>
            </a:br>
            <a:r>
              <a:rPr lang="en-US" dirty="0" smtClean="0"/>
              <a:t>1. Model</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1971675" y="1885950"/>
            <a:ext cx="5200650" cy="30861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DL works?</a:t>
            </a:r>
            <a:br>
              <a:rPr lang="en-US" dirty="0" smtClean="0"/>
            </a:br>
            <a:r>
              <a:rPr lang="en-US" dirty="0" smtClean="0"/>
              <a:t>2. Data</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2171700" y="1552575"/>
            <a:ext cx="4800600" cy="423862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lvl="0"/>
            <a:r>
              <a:rPr lang="en-US" dirty="0" smtClean="0"/>
              <a:t>Welcome</a:t>
            </a:r>
            <a:endParaRPr lang="en-US" dirty="0"/>
          </a:p>
        </p:txBody>
      </p:sp>
      <p:sp>
        <p:nvSpPr>
          <p:cNvPr id="3" name="Espace réservé du contenu 2"/>
          <p:cNvSpPr>
            <a:spLocks noGrp="1"/>
          </p:cNvSpPr>
          <p:nvPr>
            <p:ph idx="1"/>
          </p:nvPr>
        </p:nvSpPr>
        <p:spPr>
          <a:xfrm>
            <a:off x="323528" y="1457400"/>
            <a:ext cx="8820472" cy="5400600"/>
          </a:xfrm>
        </p:spPr>
        <p:txBody>
          <a:bodyPr>
            <a:normAutofit fontScale="92500" lnSpcReduction="10000"/>
          </a:bodyPr>
          <a:lstStyle/>
          <a:p>
            <a:r>
              <a:rPr lang="en-US" dirty="0" smtClean="0"/>
              <a:t>Ahmad EL-SALLAB</a:t>
            </a:r>
            <a:endParaRPr lang="en-US" dirty="0"/>
          </a:p>
          <a:p>
            <a:r>
              <a:rPr lang="en-US" dirty="0"/>
              <a:t>Ph.D. Cairo University, 2010-2014</a:t>
            </a:r>
          </a:p>
          <a:p>
            <a:pPr>
              <a:lnSpc>
                <a:spcPct val="100000"/>
              </a:lnSpc>
            </a:pPr>
            <a:r>
              <a:rPr lang="en-US" dirty="0"/>
              <a:t>M.Sc., Cairo University, 2007-2009</a:t>
            </a:r>
          </a:p>
          <a:p>
            <a:pPr>
              <a:lnSpc>
                <a:spcPct val="100000"/>
              </a:lnSpc>
            </a:pPr>
            <a:r>
              <a:rPr lang="en-US" dirty="0" smtClean="0"/>
              <a:t>Publications and research</a:t>
            </a:r>
          </a:p>
          <a:p>
            <a:pPr lvl="1"/>
            <a:r>
              <a:rPr lang="en-US" dirty="0" smtClean="0"/>
              <a:t>20+ </a:t>
            </a:r>
            <a:r>
              <a:rPr lang="en-US" dirty="0" smtClean="0"/>
              <a:t>publications in ML/DL, Speech, Comp Vision, Robotics, NLP</a:t>
            </a:r>
          </a:p>
          <a:p>
            <a:pPr lvl="1"/>
            <a:r>
              <a:rPr lang="en-US" dirty="0" smtClean="0"/>
              <a:t>Research </a:t>
            </a:r>
            <a:r>
              <a:rPr lang="en-US" dirty="0"/>
              <a:t>gate </a:t>
            </a:r>
            <a:r>
              <a:rPr lang="en-US" dirty="0" smtClean="0"/>
              <a:t>profile: </a:t>
            </a:r>
            <a:r>
              <a:rPr lang="en-US" dirty="0"/>
              <a:t>Ahmad A. Al </a:t>
            </a:r>
            <a:r>
              <a:rPr lang="en-US" dirty="0" err="1"/>
              <a:t>Sallab</a:t>
            </a:r>
            <a:endParaRPr lang="en-US" sz="2400" dirty="0"/>
          </a:p>
          <a:p>
            <a:r>
              <a:rPr lang="en-US" dirty="0" err="1" smtClean="0"/>
              <a:t>Valeo</a:t>
            </a:r>
            <a:r>
              <a:rPr lang="en-US" dirty="0" smtClean="0"/>
              <a:t>, 2008-Now</a:t>
            </a:r>
          </a:p>
          <a:p>
            <a:pPr lvl="1"/>
            <a:r>
              <a:rPr lang="en-US" dirty="0" smtClean="0"/>
              <a:t>S. Expert/S. Chief of AI/DL</a:t>
            </a:r>
            <a:endParaRPr lang="en-US" dirty="0"/>
          </a:p>
          <a:p>
            <a:r>
              <a:rPr lang="en-US" dirty="0" smtClean="0"/>
              <a:t>Intel</a:t>
            </a:r>
            <a:r>
              <a:rPr lang="en-US" dirty="0"/>
              <a:t>, </a:t>
            </a:r>
            <a:r>
              <a:rPr lang="en-US" dirty="0" smtClean="0"/>
              <a:t>2005-2008</a:t>
            </a:r>
          </a:p>
          <a:p>
            <a:r>
              <a:rPr lang="en-US" dirty="0" smtClean="0"/>
              <a:t>Lecturer (ITI, CUFE, GUC, NTI,…)</a:t>
            </a:r>
            <a:endParaRPr lang="en-US" dirty="0" smtClean="0"/>
          </a:p>
        </p:txBody>
      </p:sp>
      <p:pic>
        <p:nvPicPr>
          <p:cNvPr id="4" name="Picture 8" descr="https://rumsasubmissions.files.wordpress.com/2013/04/handshaking02.gif"/>
          <p:cNvPicPr>
            <a:picLocks noChangeAspect="1" noChangeArrowheads="1"/>
          </p:cNvPicPr>
          <p:nvPr/>
        </p:nvPicPr>
        <p:blipFill>
          <a:blip r:embed="rId3" cstate="print"/>
          <a:srcRect/>
          <a:stretch>
            <a:fillRect/>
          </a:stretch>
        </p:blipFill>
        <p:spPr bwMode="auto">
          <a:xfrm>
            <a:off x="7086600" y="228600"/>
            <a:ext cx="1666875" cy="1521103"/>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n-US" dirty="0" smtClean="0"/>
              <a:t>How DL works?</a:t>
            </a:r>
            <a:br>
              <a:rPr lang="en-US" dirty="0" smtClean="0"/>
            </a:br>
            <a:r>
              <a:rPr lang="en-US" dirty="0" smtClean="0"/>
              <a:t>3. Loss</a:t>
            </a:r>
            <a:br>
              <a:rPr lang="en-US" dirty="0" smtClean="0"/>
            </a:br>
            <a:r>
              <a:rPr lang="en-US" dirty="0" smtClean="0"/>
              <a:t>4. Optimizer</a:t>
            </a:r>
            <a:br>
              <a:rPr lang="en-US" dirty="0" smtClean="0"/>
            </a:br>
            <a:r>
              <a:rPr lang="en-US" dirty="0" smtClean="0"/>
              <a:t> </a:t>
            </a:r>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1981200" y="2057400"/>
            <a:ext cx="5086350" cy="4143375"/>
          </a:xfrm>
          <a:prstGeom prst="rect">
            <a:avLst/>
          </a:prstGeom>
          <a:noFill/>
          <a:ln w="9525">
            <a:noFill/>
            <a:miter lim="800000"/>
            <a:headEnd/>
            <a:tailEnd/>
          </a:ln>
        </p:spPr>
      </p:pic>
      <p:sp>
        <p:nvSpPr>
          <p:cNvPr id="5" name="TextBox 4"/>
          <p:cNvSpPr txBox="1"/>
          <p:nvPr/>
        </p:nvSpPr>
        <p:spPr>
          <a:xfrm>
            <a:off x="1066800" y="5715000"/>
            <a:ext cx="2827505" cy="646331"/>
          </a:xfrm>
          <a:prstGeom prst="rect">
            <a:avLst/>
          </a:prstGeom>
          <a:noFill/>
        </p:spPr>
        <p:txBody>
          <a:bodyPr wrap="none" rtlCol="0">
            <a:spAutoFit/>
          </a:bodyPr>
          <a:lstStyle/>
          <a:p>
            <a:r>
              <a:rPr lang="en-US" dirty="0" smtClean="0"/>
              <a:t>Optimizer does the “search”</a:t>
            </a:r>
          </a:p>
          <a:p>
            <a:r>
              <a:rPr lang="en-US" dirty="0" smtClean="0"/>
              <a:t>Using </a:t>
            </a:r>
            <a:r>
              <a:rPr lang="en-US" b="1" u="sng" dirty="0" err="1" smtClean="0"/>
              <a:t>backpropagation</a:t>
            </a:r>
            <a:endParaRPr lang="en-US" b="1" u="sng"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929" y="216000"/>
            <a:ext cx="8874071" cy="417600"/>
          </a:xfrm>
        </p:spPr>
        <p:txBody>
          <a:bodyPr>
            <a:normAutofit fontScale="90000"/>
          </a:bodyPr>
          <a:lstStyle/>
          <a:p>
            <a:r>
              <a:rPr lang="en-US" dirty="0" smtClean="0"/>
              <a:t>Types of ML</a:t>
            </a:r>
            <a:endParaRPr lang="en-US" dirty="0"/>
          </a:p>
        </p:txBody>
      </p:sp>
      <p:graphicFrame>
        <p:nvGraphicFramePr>
          <p:cNvPr id="6" name="Diagram 5"/>
          <p:cNvGraphicFramePr/>
          <p:nvPr/>
        </p:nvGraphicFramePr>
        <p:xfrm>
          <a:off x="1979712" y="1196752"/>
          <a:ext cx="4806534" cy="4824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3" name="Picture 12"/>
          <p:cNvPicPr>
            <a:picLocks noChangeAspect="1" noChangeArrowheads="1"/>
          </p:cNvPicPr>
          <p:nvPr/>
        </p:nvPicPr>
        <p:blipFill>
          <a:blip r:embed="rId7" cstate="print"/>
          <a:srcRect/>
          <a:stretch>
            <a:fillRect/>
          </a:stretch>
        </p:blipFill>
        <p:spPr bwMode="auto">
          <a:xfrm>
            <a:off x="15226474" y="8858516"/>
            <a:ext cx="2578771" cy="10621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067800" cy="1143000"/>
          </a:xfrm>
        </p:spPr>
        <p:txBody>
          <a:bodyPr>
            <a:normAutofit fontScale="90000"/>
          </a:bodyPr>
          <a:lstStyle/>
          <a:p>
            <a:r>
              <a:rPr lang="en-US" dirty="0"/>
              <a:t>How it works? </a:t>
            </a:r>
            <a:r>
              <a:rPr lang="en-US" dirty="0" smtClean="0"/>
              <a:t>Supervised with a teacher</a:t>
            </a:r>
            <a:endParaRPr lang="en-US" dirty="0"/>
          </a:p>
        </p:txBody>
      </p:sp>
      <p:pic>
        <p:nvPicPr>
          <p:cNvPr id="195586" name="Picture 2"/>
          <p:cNvPicPr>
            <a:picLocks noChangeAspect="1" noChangeArrowheads="1"/>
          </p:cNvPicPr>
          <p:nvPr/>
        </p:nvPicPr>
        <p:blipFill>
          <a:blip r:embed="rId2" cstate="print"/>
          <a:srcRect/>
          <a:stretch>
            <a:fillRect/>
          </a:stretch>
        </p:blipFill>
        <p:spPr bwMode="auto">
          <a:xfrm>
            <a:off x="755576" y="838200"/>
            <a:ext cx="7416824" cy="5581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a:t>How it works? Unsupervised </a:t>
            </a:r>
            <a:r>
              <a:rPr lang="en-US" dirty="0" smtClean="0"/>
              <a:t>from big data</a:t>
            </a:r>
            <a:endParaRPr lang="en-US" dirty="0"/>
          </a:p>
        </p:txBody>
      </p:sp>
      <p:pic>
        <p:nvPicPr>
          <p:cNvPr id="193545" name="Picture 9"/>
          <p:cNvPicPr>
            <a:picLocks noChangeAspect="1" noChangeArrowheads="1"/>
          </p:cNvPicPr>
          <p:nvPr/>
        </p:nvPicPr>
        <p:blipFill>
          <a:blip r:embed="rId3" cstate="print"/>
          <a:srcRect/>
          <a:stretch>
            <a:fillRect/>
          </a:stretch>
        </p:blipFill>
        <p:spPr bwMode="auto">
          <a:xfrm>
            <a:off x="793229" y="928680"/>
            <a:ext cx="7235155" cy="53806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10210800" cy="1143000"/>
          </a:xfrm>
        </p:spPr>
        <p:txBody>
          <a:bodyPr>
            <a:normAutofit/>
          </a:bodyPr>
          <a:lstStyle/>
          <a:p>
            <a:r>
              <a:rPr lang="en-US" sz="3600" dirty="0" smtClean="0"/>
              <a:t>How it works? By interaction (Reinforcement)</a:t>
            </a:r>
            <a:endParaRPr lang="en-US" sz="3600" dirty="0"/>
          </a:p>
        </p:txBody>
      </p:sp>
      <p:pic>
        <p:nvPicPr>
          <p:cNvPr id="5122" name="Picture 2" descr="C:\Users\aelsalla\Google Drive\PostDoc\DAS\Presentations\Management\GEEDS TDP\gail-humanoid_ga_240_short-1236eb78a0320b78a3e589a1c916d8203906c880843b5754fcc6402be0002b29.gif"/>
          <p:cNvPicPr>
            <a:picLocks noChangeAspect="1" noChangeArrowheads="1" noCrop="1"/>
          </p:cNvPicPr>
          <p:nvPr/>
        </p:nvPicPr>
        <p:blipFill>
          <a:blip r:embed="rId2" cstate="print"/>
          <a:srcRect/>
          <a:stretch>
            <a:fillRect/>
          </a:stretch>
        </p:blipFill>
        <p:spPr bwMode="auto">
          <a:xfrm>
            <a:off x="4626787" y="3004588"/>
            <a:ext cx="2016224" cy="2688299"/>
          </a:xfrm>
          <a:prstGeom prst="rect">
            <a:avLst/>
          </a:prstGeom>
          <a:noFill/>
        </p:spPr>
      </p:pic>
      <p:pic>
        <p:nvPicPr>
          <p:cNvPr id="5124" name="Picture 4" descr="C:\Users\aelsalla\Google Drive\PostDoc\DAS\Presentations\Management\GEEDS TDP\1-afFVx1Orjc-Y4vRzU7FMMg.gif"/>
          <p:cNvPicPr>
            <a:picLocks noChangeAspect="1" noChangeArrowheads="1" noCrop="1"/>
          </p:cNvPicPr>
          <p:nvPr/>
        </p:nvPicPr>
        <p:blipFill>
          <a:blip r:embed="rId3" cstate="print"/>
          <a:srcRect/>
          <a:stretch>
            <a:fillRect/>
          </a:stretch>
        </p:blipFill>
        <p:spPr bwMode="auto">
          <a:xfrm>
            <a:off x="2178515" y="3004587"/>
            <a:ext cx="2348260" cy="2694549"/>
          </a:xfrm>
          <a:prstGeom prst="rect">
            <a:avLst/>
          </a:prstGeom>
          <a:noFill/>
        </p:spPr>
      </p:pic>
      <p:pic>
        <p:nvPicPr>
          <p:cNvPr id="8" name="Picture 4"/>
          <p:cNvPicPr>
            <a:picLocks noChangeAspect="1" noChangeArrowheads="1"/>
          </p:cNvPicPr>
          <p:nvPr/>
        </p:nvPicPr>
        <p:blipFill>
          <a:blip r:embed="rId4" cstate="print"/>
          <a:srcRect/>
          <a:stretch>
            <a:fillRect/>
          </a:stretch>
        </p:blipFill>
        <p:spPr bwMode="auto">
          <a:xfrm>
            <a:off x="4482773" y="1180383"/>
            <a:ext cx="2222827" cy="1601696"/>
          </a:xfrm>
          <a:prstGeom prst="rect">
            <a:avLst/>
          </a:prstGeom>
          <a:noFill/>
          <a:ln w="9525">
            <a:noFill/>
            <a:miter lim="800000"/>
            <a:headEnd/>
            <a:tailEnd/>
          </a:ln>
        </p:spPr>
      </p:pic>
      <p:pic>
        <p:nvPicPr>
          <p:cNvPr id="9" name="Picture 3"/>
          <p:cNvPicPr>
            <a:picLocks noChangeAspect="1" noChangeArrowheads="1"/>
          </p:cNvPicPr>
          <p:nvPr/>
        </p:nvPicPr>
        <p:blipFill>
          <a:blip r:embed="rId5" cstate="print"/>
          <a:srcRect/>
          <a:stretch>
            <a:fillRect/>
          </a:stretch>
        </p:blipFill>
        <p:spPr bwMode="auto">
          <a:xfrm>
            <a:off x="2250523" y="1180388"/>
            <a:ext cx="2057529" cy="1683873"/>
          </a:xfrm>
          <a:prstGeom prst="rect">
            <a:avLst/>
          </a:prstGeom>
          <a:noFill/>
          <a:ln w="9525">
            <a:noFill/>
            <a:miter lim="800000"/>
            <a:headEnd/>
            <a:tailEnd/>
          </a:ln>
        </p:spPr>
      </p:pic>
      <p:cxnSp>
        <p:nvCxnSpPr>
          <p:cNvPr id="11" name="Elbow Connector 10"/>
          <p:cNvCxnSpPr>
            <a:stCxn id="5124" idx="2"/>
            <a:endCxn id="5122" idx="2"/>
          </p:cNvCxnSpPr>
          <p:nvPr/>
        </p:nvCxnSpPr>
        <p:spPr>
          <a:xfrm rot="5400000" flipH="1" flipV="1">
            <a:off x="4490646" y="4554884"/>
            <a:ext cx="6251" cy="2282254"/>
          </a:xfrm>
          <a:prstGeom prst="bentConnector3">
            <a:avLst>
              <a:gd name="adj1" fmla="val -487628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62690" y="6076927"/>
            <a:ext cx="2310812" cy="400073"/>
          </a:xfrm>
          <a:prstGeom prst="rect">
            <a:avLst/>
          </a:prstGeom>
          <a:noFill/>
        </p:spPr>
        <p:txBody>
          <a:bodyPr wrap="none" lIns="121882" tIns="60942" rIns="121882" bIns="60942" rtlCol="0">
            <a:spAutoFit/>
          </a:bodyPr>
          <a:lstStyle/>
          <a:p>
            <a:r>
              <a:rPr lang="en-US" dirty="0" smtClean="0"/>
              <a:t>After many attempts</a:t>
            </a:r>
            <a:endParaRPr lang="en-US" dirty="0"/>
          </a:p>
        </p:txBody>
      </p:sp>
      <p:cxnSp>
        <p:nvCxnSpPr>
          <p:cNvPr id="10" name="Elbow Connector 9"/>
          <p:cNvCxnSpPr>
            <a:stCxn id="9" idx="0"/>
            <a:endCxn id="8" idx="0"/>
          </p:cNvCxnSpPr>
          <p:nvPr/>
        </p:nvCxnSpPr>
        <p:spPr>
          <a:xfrm rot="5400000" flipH="1" flipV="1">
            <a:off x="4436735" y="22937"/>
            <a:ext cx="3" cy="2314899"/>
          </a:xfrm>
          <a:prstGeom prst="bentConnector3">
            <a:avLst>
              <a:gd name="adj1" fmla="val 1143010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492660" y="796341"/>
            <a:ext cx="2451877" cy="400073"/>
          </a:xfrm>
          <a:prstGeom prst="rect">
            <a:avLst/>
          </a:prstGeom>
          <a:noFill/>
        </p:spPr>
        <p:txBody>
          <a:bodyPr wrap="none" lIns="121882" tIns="60942" rIns="121882" bIns="60942" rtlCol="0">
            <a:spAutoFit/>
          </a:bodyPr>
          <a:lstStyle/>
          <a:p>
            <a:r>
              <a:rPr lang="en-US" dirty="0" smtClean="0"/>
              <a:t>Learning in mammals</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AI problems </a:t>
            </a:r>
            <a:r>
              <a:rPr lang="en-US" dirty="0" smtClean="0"/>
              <a:t>DL is </a:t>
            </a:r>
            <a:r>
              <a:rPr lang="en-US" dirty="0" smtClean="0"/>
              <a:t>solving?</a:t>
            </a:r>
            <a:endParaRPr lang="en-US" dirty="0"/>
          </a:p>
        </p:txBody>
      </p:sp>
      <p:graphicFrame>
        <p:nvGraphicFramePr>
          <p:cNvPr id="4" name="Diagram 3"/>
          <p:cNvGraphicFramePr/>
          <p:nvPr/>
        </p:nvGraphicFramePr>
        <p:xfrm>
          <a:off x="611560" y="1305000"/>
          <a:ext cx="8208912"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DL address those levels</a:t>
            </a:r>
            <a:endParaRPr lang="en-US" dirty="0"/>
          </a:p>
        </p:txBody>
      </p:sp>
      <p:graphicFrame>
        <p:nvGraphicFramePr>
          <p:cNvPr id="4" name="Diagram 3"/>
          <p:cNvGraphicFramePr/>
          <p:nvPr/>
        </p:nvGraphicFramePr>
        <p:xfrm>
          <a:off x="611560" y="1305000"/>
          <a:ext cx="8208912"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Third Pillar: Deep </a:t>
            </a:r>
            <a:r>
              <a:rPr lang="en-US" dirty="0"/>
              <a:t>learning with GPU</a:t>
            </a:r>
          </a:p>
        </p:txBody>
      </p:sp>
      <p:pic>
        <p:nvPicPr>
          <p:cNvPr id="7"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43000" y="1371600"/>
            <a:ext cx="7093093" cy="53256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1696939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Deep learning with </a:t>
            </a:r>
            <a:r>
              <a:rPr lang="en-US" dirty="0" smtClean="0"/>
              <a:t>GPU – CUDA / </a:t>
            </a:r>
            <a:r>
              <a:rPr lang="en-US" dirty="0" err="1" smtClean="0"/>
              <a:t>OpenCL</a:t>
            </a:r>
            <a:endParaRPr lang="en-US" dirty="0"/>
          </a:p>
        </p:txBody>
      </p:sp>
      <p:pic>
        <p:nvPicPr>
          <p:cNvPr id="4403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5800" y="1437595"/>
            <a:ext cx="7577137" cy="45060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89226" y="6400800"/>
            <a:ext cx="9067800" cy="415498"/>
          </a:xfrm>
          <a:prstGeom prst="rect">
            <a:avLst/>
          </a:prstGeom>
          <a:noFill/>
        </p:spPr>
        <p:txBody>
          <a:bodyPr wrap="square" rtlCol="0">
            <a:spAutoFit/>
          </a:bodyPr>
          <a:lstStyle/>
          <a:p>
            <a:r>
              <a:rPr lang="en-US" sz="1050" dirty="0" smtClean="0"/>
              <a:t>NVIDIA presentation: introduction to deep learning with GPU, </a:t>
            </a:r>
            <a:r>
              <a:rPr lang="en-US" sz="1050" dirty="0" smtClean="0">
                <a:hlinkClick r:id="rId4"/>
              </a:rPr>
              <a:t>http://on-demand.gputechconf.com/gtc/2015/webinar/</a:t>
            </a:r>
            <a:r>
              <a:rPr lang="en-US" sz="1050" dirty="0" smtClean="0"/>
              <a:t> deep-learning-course/intro-to-deep-learning.pdf</a:t>
            </a:r>
            <a:endParaRPr lang="en-US" sz="1050" dirty="0"/>
          </a:p>
        </p:txBody>
      </p:sp>
      <p:sp>
        <p:nvSpPr>
          <p:cNvPr id="5" name="TextBox 4"/>
          <p:cNvSpPr txBox="1"/>
          <p:nvPr/>
        </p:nvSpPr>
        <p:spPr>
          <a:xfrm>
            <a:off x="630853" y="6019800"/>
            <a:ext cx="7598747" cy="369332"/>
          </a:xfrm>
          <a:prstGeom prst="rect">
            <a:avLst/>
          </a:prstGeom>
          <a:noFill/>
        </p:spPr>
        <p:txBody>
          <a:bodyPr wrap="none" rtlCol="0">
            <a:spAutoFit/>
          </a:bodyPr>
          <a:lstStyle/>
          <a:p>
            <a:r>
              <a:rPr lang="en-US" b="1" dirty="0" smtClean="0">
                <a:solidFill>
                  <a:srgbClr val="00B050"/>
                </a:solidFill>
              </a:rPr>
              <a:t>Alternative = </a:t>
            </a:r>
            <a:r>
              <a:rPr lang="en-US" b="1" dirty="0" err="1" smtClean="0">
                <a:solidFill>
                  <a:srgbClr val="00B050"/>
                </a:solidFill>
              </a:rPr>
              <a:t>OpenCL</a:t>
            </a:r>
            <a:r>
              <a:rPr lang="en-US" b="1" dirty="0" smtClean="0">
                <a:solidFill>
                  <a:srgbClr val="00B050"/>
                </a:solidFill>
              </a:rPr>
              <a:t> </a:t>
            </a:r>
            <a:r>
              <a:rPr lang="en-US" b="1" dirty="0" smtClean="0">
                <a:solidFill>
                  <a:srgbClr val="00B050"/>
                </a:solidFill>
                <a:sym typeface="Wingdings" pitchFamily="2" charset="2"/>
              </a:rPr>
              <a:t> You need to write your own HW GPU driver</a:t>
            </a:r>
            <a:endParaRPr lang="en-US" b="1" dirty="0">
              <a:solidFill>
                <a:srgbClr val="00B050"/>
              </a:solidFill>
            </a:endParaRPr>
          </a:p>
        </p:txBody>
      </p:sp>
    </p:spTree>
    <p:extLst>
      <p:ext uri="{BB962C8B-B14F-4D97-AF65-F5344CB8AC3E}">
        <p14:creationId xmlns="" xmlns:p14="http://schemas.microsoft.com/office/powerpoint/2010/main" val="27360327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Deep learning with GPU</a:t>
            </a:r>
            <a:endParaRPr lang="en-US" dirty="0"/>
          </a:p>
        </p:txBody>
      </p:sp>
      <p:sp>
        <p:nvSpPr>
          <p:cNvPr id="3" name="Content Placeholder 2"/>
          <p:cNvSpPr>
            <a:spLocks noGrp="1"/>
          </p:cNvSpPr>
          <p:nvPr>
            <p:ph idx="1"/>
          </p:nvPr>
        </p:nvSpPr>
        <p:spPr/>
        <p:txBody>
          <a:bodyPr>
            <a:normAutofit/>
          </a:bodyPr>
          <a:lstStyle/>
          <a:p>
            <a:r>
              <a:rPr lang="en-US" dirty="0" smtClean="0"/>
              <a:t>Frameworks</a:t>
            </a:r>
          </a:p>
          <a:p>
            <a:pPr lvl="1"/>
            <a:r>
              <a:rPr lang="en-US" dirty="0" err="1" smtClean="0"/>
              <a:t>Keras</a:t>
            </a:r>
            <a:endParaRPr lang="en-US" dirty="0"/>
          </a:p>
          <a:p>
            <a:pPr lvl="1"/>
            <a:r>
              <a:rPr lang="en-US" dirty="0" smtClean="0"/>
              <a:t>TF</a:t>
            </a:r>
            <a:endParaRPr lang="en-US" dirty="0" smtClean="0"/>
          </a:p>
          <a:p>
            <a:pPr lvl="1"/>
            <a:r>
              <a:rPr lang="en-US" dirty="0" err="1" smtClean="0"/>
              <a:t>Pytorch</a:t>
            </a:r>
            <a:endParaRPr lang="en-US" dirty="0" smtClean="0"/>
          </a:p>
          <a:p>
            <a:pPr lvl="1"/>
            <a:r>
              <a:rPr lang="en-US" dirty="0" smtClean="0"/>
              <a:t>CNTK </a:t>
            </a:r>
            <a:r>
              <a:rPr lang="en-US" dirty="0" smtClean="0"/>
              <a:t>(</a:t>
            </a:r>
            <a:r>
              <a:rPr lang="en-US" dirty="0" err="1" smtClean="0"/>
              <a:t>MicroSoft</a:t>
            </a:r>
            <a:r>
              <a:rPr lang="en-US" dirty="0" smtClean="0"/>
              <a:t>)</a:t>
            </a:r>
            <a:endParaRPr lang="en-US" dirty="0"/>
          </a:p>
        </p:txBody>
      </p:sp>
    </p:spTree>
    <p:extLst>
      <p:ext uri="{BB962C8B-B14F-4D97-AF65-F5344CB8AC3E}">
        <p14:creationId xmlns="" xmlns:p14="http://schemas.microsoft.com/office/powerpoint/2010/main" val="28377764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lvl="0"/>
            <a:r>
              <a:rPr lang="en-US" dirty="0" smtClean="0"/>
              <a:t>Conclusion</a:t>
            </a:r>
            <a:endParaRPr lang="en-US" dirty="0"/>
          </a:p>
        </p:txBody>
      </p:sp>
      <p:sp>
        <p:nvSpPr>
          <p:cNvPr id="3" name="Espace réservé du contenu 2"/>
          <p:cNvSpPr>
            <a:spLocks noGrp="1"/>
          </p:cNvSpPr>
          <p:nvPr>
            <p:ph idx="1"/>
          </p:nvPr>
        </p:nvSpPr>
        <p:spPr>
          <a:xfrm>
            <a:off x="504056" y="1144216"/>
            <a:ext cx="9612560" cy="5256584"/>
          </a:xfrm>
        </p:spPr>
        <p:txBody>
          <a:bodyPr>
            <a:normAutofit/>
          </a:bodyPr>
          <a:lstStyle/>
          <a:p>
            <a:r>
              <a:rPr lang="en-US" dirty="0" smtClean="0"/>
              <a:t>AI vs. ML vs. DL</a:t>
            </a:r>
          </a:p>
          <a:p>
            <a:r>
              <a:rPr lang="en-US" dirty="0" smtClean="0"/>
              <a:t>Representation learning</a:t>
            </a:r>
          </a:p>
          <a:p>
            <a:r>
              <a:rPr lang="en-US" dirty="0" smtClean="0"/>
              <a:t>Learning modes</a:t>
            </a:r>
          </a:p>
          <a:p>
            <a:r>
              <a:rPr lang="en-US" dirty="0" smtClean="0"/>
              <a:t>Types </a:t>
            </a:r>
            <a:r>
              <a:rPr lang="en-US" dirty="0" smtClean="0"/>
              <a:t>of DNN for different AI problems</a:t>
            </a:r>
          </a:p>
          <a:p>
            <a:r>
              <a:rPr lang="en-US" dirty="0" smtClean="0"/>
              <a:t>Deep learning on GPUs</a:t>
            </a:r>
            <a:endParaRPr lang="en-US" dirty="0"/>
          </a:p>
        </p:txBody>
      </p:sp>
      <p:sp>
        <p:nvSpPr>
          <p:cNvPr id="6" name="Arrondir un rectangle avec un coin diagonal 5"/>
          <p:cNvSpPr/>
          <p:nvPr/>
        </p:nvSpPr>
        <p:spPr bwMode="auto">
          <a:xfrm>
            <a:off x="4167436" y="5172638"/>
            <a:ext cx="4392488" cy="1008112"/>
          </a:xfrm>
          <a:prstGeom prst="round2DiagRect">
            <a:avLst/>
          </a:prstGeom>
          <a:solidFill>
            <a:schemeClr val="accent1"/>
          </a:solidFill>
          <a:ln w="28575" cap="flat" cmpd="sng" algn="ctr">
            <a:no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108000" tIns="0" rIns="108000" bIns="0" numCol="1" rtlCol="0" anchor="ctr" anchorCtr="0" compatLnSpc="1">
            <a:prstTxWarp prst="textNoShape">
              <a:avLst/>
            </a:prstTxWarp>
            <a:normAutofit/>
          </a:bodyPr>
          <a:lstStyle/>
          <a:p>
            <a:pPr algn="ctr">
              <a:lnSpc>
                <a:spcPct val="90000"/>
              </a:lnSpc>
            </a:pPr>
            <a:r>
              <a:rPr lang="en-US" sz="2000" b="1" dirty="0" smtClean="0">
                <a:solidFill>
                  <a:schemeClr val="bg1"/>
                </a:solidFill>
              </a:rPr>
              <a:t>Take Away Message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dirty="0" smtClean="0"/>
              <a:t>Questions</a:t>
            </a:r>
            <a:endParaRPr lang="en-US" dirty="0"/>
          </a:p>
        </p:txBody>
      </p:sp>
      <p:sp>
        <p:nvSpPr>
          <p:cNvPr id="362498" name="AutoShape 2" descr="Image result for questions"/>
          <p:cNvSpPr>
            <a:spLocks noChangeAspect="1" noChangeArrowheads="1"/>
          </p:cNvSpPr>
          <p:nvPr/>
        </p:nvSpPr>
        <p:spPr bwMode="auto">
          <a:xfrm>
            <a:off x="116651" y="-144463"/>
            <a:ext cx="22854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2500" name="AutoShape 4" descr="Image result for questions"/>
          <p:cNvSpPr>
            <a:spLocks noChangeAspect="1" noChangeArrowheads="1"/>
          </p:cNvSpPr>
          <p:nvPr/>
        </p:nvSpPr>
        <p:spPr bwMode="auto">
          <a:xfrm>
            <a:off x="116651" y="-144463"/>
            <a:ext cx="22854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2502" name="AutoShape 6" descr="Image result for questions"/>
          <p:cNvSpPr>
            <a:spLocks noChangeAspect="1" noChangeArrowheads="1"/>
          </p:cNvSpPr>
          <p:nvPr/>
        </p:nvSpPr>
        <p:spPr bwMode="auto">
          <a:xfrm>
            <a:off x="116651" y="-144463"/>
            <a:ext cx="22854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62508" name="Picture 12" descr="http://blogs.msdn.com/cfs-filesystemfile.ashx/__key/communityserver-blogs-components-weblogfiles/00-00-01-18-52-metablogapi/6266.PPP_5F00_PRD_5F00_053_5F00_3D_5F00_people_2D00_Question_5F00_Mark_5F00_2210CFB0.png"/>
          <p:cNvPicPr>
            <a:picLocks noChangeAspect="1" noChangeArrowheads="1"/>
          </p:cNvPicPr>
          <p:nvPr/>
        </p:nvPicPr>
        <p:blipFill>
          <a:blip r:embed="rId2" cstate="print"/>
          <a:srcRect/>
          <a:stretch>
            <a:fillRect/>
          </a:stretch>
        </p:blipFill>
        <p:spPr bwMode="auto">
          <a:xfrm>
            <a:off x="1475656" y="914400"/>
            <a:ext cx="5096073" cy="53340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Strategy</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Plan</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a:t>
            </a:r>
            <a:br>
              <a:rPr lang="en-US" dirty="0" smtClean="0"/>
            </a:br>
            <a:r>
              <a:rPr lang="en-US" dirty="0" smtClean="0"/>
              <a:t>What is Deep Learning?</a:t>
            </a:r>
            <a:endParaRPr lang="en-US" dirty="0"/>
          </a:p>
        </p:txBody>
      </p:sp>
      <p:sp>
        <p:nvSpPr>
          <p:cNvPr id="3" name="Subtitle 2"/>
          <p:cNvSpPr>
            <a:spLocks noGrp="1"/>
          </p:cNvSpPr>
          <p:nvPr>
            <p:ph type="subTitle" idx="1"/>
          </p:nvPr>
        </p:nvSpPr>
        <p:spPr/>
        <p:txBody>
          <a:bodyPr/>
          <a:lstStyle/>
          <a:p>
            <a:r>
              <a:rPr lang="en-US" dirty="0" smtClean="0"/>
              <a:t>Dr. Ahmad Al </a:t>
            </a:r>
            <a:r>
              <a:rPr lang="en-US" dirty="0" err="1" smtClean="0"/>
              <a:t>Sallab</a:t>
            </a:r>
            <a:endParaRPr lang="en-US" dirty="0" smtClean="0"/>
          </a:p>
          <a:p>
            <a:r>
              <a:rPr lang="en-US" dirty="0" smtClean="0"/>
              <a:t>Senior Expert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Why now? </a:t>
            </a:r>
            <a:endParaRPr lang="en-US" dirty="0"/>
          </a:p>
        </p:txBody>
      </p:sp>
      <p:grpSp>
        <p:nvGrpSpPr>
          <p:cNvPr id="3" name="Group 8"/>
          <p:cNvGrpSpPr/>
          <p:nvPr/>
        </p:nvGrpSpPr>
        <p:grpSpPr>
          <a:xfrm>
            <a:off x="3923928" y="1079038"/>
            <a:ext cx="1634378" cy="2878765"/>
            <a:chOff x="3995936" y="1314654"/>
            <a:chExt cx="1634378" cy="2531536"/>
          </a:xfrm>
        </p:grpSpPr>
        <p:pic>
          <p:nvPicPr>
            <p:cNvPr id="1028" name="Picture 4" descr="C:\Users\aelsalla\Google Drive\PostDoc\DAS\Presentations\Management\GEEDS TDP\download.jpg"/>
            <p:cNvPicPr>
              <a:picLocks noChangeAspect="1" noChangeArrowheads="1"/>
            </p:cNvPicPr>
            <p:nvPr/>
          </p:nvPicPr>
          <p:blipFill>
            <a:blip r:embed="rId2" cstate="print"/>
            <a:srcRect/>
            <a:stretch>
              <a:fillRect/>
            </a:stretch>
          </p:blipFill>
          <p:spPr bwMode="auto">
            <a:xfrm>
              <a:off x="3995936" y="1419622"/>
              <a:ext cx="1219200" cy="2426568"/>
            </a:xfrm>
            <a:prstGeom prst="rect">
              <a:avLst/>
            </a:prstGeom>
            <a:noFill/>
          </p:spPr>
        </p:pic>
        <p:sp>
          <p:nvSpPr>
            <p:cNvPr id="8" name="TextBox 7"/>
            <p:cNvSpPr txBox="1"/>
            <p:nvPr/>
          </p:nvSpPr>
          <p:spPr>
            <a:xfrm>
              <a:off x="4023784" y="1314654"/>
              <a:ext cx="1606530" cy="365382"/>
            </a:xfrm>
            <a:prstGeom prst="rect">
              <a:avLst/>
            </a:prstGeom>
            <a:noFill/>
          </p:spPr>
          <p:txBody>
            <a:bodyPr wrap="none" rtlCol="0">
              <a:spAutoFit/>
            </a:bodyPr>
            <a:lstStyle/>
            <a:p>
              <a:r>
                <a:rPr lang="en-US" sz="2100" b="1" dirty="0" smtClean="0">
                  <a:solidFill>
                    <a:srgbClr val="0070C0"/>
                  </a:solidFill>
                </a:rPr>
                <a:t>Algorithms</a:t>
              </a:r>
              <a:endParaRPr lang="en-US" b="1" dirty="0">
                <a:solidFill>
                  <a:srgbClr val="0070C0"/>
                </a:solidFill>
              </a:endParaRPr>
            </a:p>
          </p:txBody>
        </p:sp>
      </p:grpSp>
      <p:grpSp>
        <p:nvGrpSpPr>
          <p:cNvPr id="4" name="Group 25"/>
          <p:cNvGrpSpPr/>
          <p:nvPr/>
        </p:nvGrpSpPr>
        <p:grpSpPr>
          <a:xfrm>
            <a:off x="1691680" y="3979167"/>
            <a:ext cx="1219200" cy="2802633"/>
            <a:chOff x="1763688" y="2514599"/>
            <a:chExt cx="1219200" cy="2101975"/>
          </a:xfrm>
        </p:grpSpPr>
        <p:pic>
          <p:nvPicPr>
            <p:cNvPr id="1027" name="Picture 3" descr="C:\Users\aelsalla\Google Drive\PostDoc\DAS\Presentations\Management\GEEDS TDP\download.jpg"/>
            <p:cNvPicPr>
              <a:picLocks noChangeAspect="1" noChangeArrowheads="1"/>
            </p:cNvPicPr>
            <p:nvPr/>
          </p:nvPicPr>
          <p:blipFill>
            <a:blip r:embed="rId2" cstate="print"/>
            <a:srcRect/>
            <a:stretch>
              <a:fillRect/>
            </a:stretch>
          </p:blipFill>
          <p:spPr bwMode="auto">
            <a:xfrm>
              <a:off x="1763688" y="2787774"/>
              <a:ext cx="1219200" cy="1828800"/>
            </a:xfrm>
            <a:prstGeom prst="rect">
              <a:avLst/>
            </a:prstGeom>
            <a:noFill/>
          </p:spPr>
        </p:pic>
        <p:sp>
          <p:nvSpPr>
            <p:cNvPr id="10" name="TextBox 9"/>
            <p:cNvSpPr txBox="1"/>
            <p:nvPr/>
          </p:nvSpPr>
          <p:spPr>
            <a:xfrm>
              <a:off x="1824608" y="2514599"/>
              <a:ext cx="1008112" cy="553989"/>
            </a:xfrm>
            <a:prstGeom prst="rect">
              <a:avLst/>
            </a:prstGeom>
            <a:noFill/>
          </p:spPr>
          <p:txBody>
            <a:bodyPr wrap="square" lIns="91427" tIns="45714" rIns="91427" bIns="45714" rtlCol="0">
              <a:spAutoFit/>
            </a:bodyPr>
            <a:lstStyle/>
            <a:p>
              <a:r>
                <a:rPr lang="en-US" sz="2100" b="1" dirty="0" smtClean="0">
                  <a:solidFill>
                    <a:srgbClr val="00B050"/>
                  </a:solidFill>
                </a:rPr>
                <a:t>Big Data</a:t>
              </a:r>
              <a:endParaRPr lang="en-US" b="1" dirty="0">
                <a:solidFill>
                  <a:srgbClr val="00B050"/>
                </a:solidFill>
              </a:endParaRPr>
            </a:p>
          </p:txBody>
        </p:sp>
      </p:grpSp>
      <p:grpSp>
        <p:nvGrpSpPr>
          <p:cNvPr id="5" name="Group 26"/>
          <p:cNvGrpSpPr/>
          <p:nvPr/>
        </p:nvGrpSpPr>
        <p:grpSpPr>
          <a:xfrm>
            <a:off x="6732240" y="3863347"/>
            <a:ext cx="1481342" cy="2918453"/>
            <a:chOff x="6732240" y="2427734"/>
            <a:chExt cx="1481342" cy="2188840"/>
          </a:xfrm>
        </p:grpSpPr>
        <p:pic>
          <p:nvPicPr>
            <p:cNvPr id="1029" name="Picture 5" descr="C:\Users\aelsalla\Google Drive\PostDoc\DAS\Presentations\Management\GEEDS TDP\download.jpg"/>
            <p:cNvPicPr>
              <a:picLocks noChangeAspect="1" noChangeArrowheads="1"/>
            </p:cNvPicPr>
            <p:nvPr/>
          </p:nvPicPr>
          <p:blipFill>
            <a:blip r:embed="rId2" cstate="print"/>
            <a:srcRect/>
            <a:stretch>
              <a:fillRect/>
            </a:stretch>
          </p:blipFill>
          <p:spPr bwMode="auto">
            <a:xfrm>
              <a:off x="6732240" y="2787774"/>
              <a:ext cx="1219200" cy="1828800"/>
            </a:xfrm>
            <a:prstGeom prst="rect">
              <a:avLst/>
            </a:prstGeom>
            <a:noFill/>
          </p:spPr>
        </p:pic>
        <p:sp>
          <p:nvSpPr>
            <p:cNvPr id="11" name="TextBox 10"/>
            <p:cNvSpPr txBox="1"/>
            <p:nvPr/>
          </p:nvSpPr>
          <p:spPr>
            <a:xfrm>
              <a:off x="6804248" y="2427734"/>
              <a:ext cx="1409334" cy="553989"/>
            </a:xfrm>
            <a:prstGeom prst="rect">
              <a:avLst/>
            </a:prstGeom>
            <a:noFill/>
          </p:spPr>
          <p:txBody>
            <a:bodyPr wrap="none" lIns="91427" tIns="45714" rIns="91427" bIns="45714" rtlCol="0">
              <a:spAutoFit/>
            </a:bodyPr>
            <a:lstStyle/>
            <a:p>
              <a:r>
                <a:rPr lang="en-US" sz="2100" b="1" dirty="0" smtClean="0">
                  <a:solidFill>
                    <a:schemeClr val="accent5"/>
                  </a:solidFill>
                </a:rPr>
                <a:t>Powerful </a:t>
              </a:r>
            </a:p>
            <a:p>
              <a:r>
                <a:rPr lang="en-US" sz="2100" b="1" dirty="0" smtClean="0">
                  <a:solidFill>
                    <a:schemeClr val="accent5"/>
                  </a:solidFill>
                </a:rPr>
                <a:t>Hardware</a:t>
              </a:r>
              <a:endParaRPr lang="en-US" b="1" dirty="0">
                <a:solidFill>
                  <a:schemeClr val="accent5"/>
                </a:solidFill>
              </a:endParaRPr>
            </a:p>
          </p:txBody>
        </p:sp>
      </p:grpSp>
      <p:sp>
        <p:nvSpPr>
          <p:cNvPr id="20" name="Right Arrow 19"/>
          <p:cNvSpPr/>
          <p:nvPr/>
        </p:nvSpPr>
        <p:spPr>
          <a:xfrm rot="2181747">
            <a:off x="4957785" y="2957185"/>
            <a:ext cx="1940938" cy="11274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solidFill>
                  <a:schemeClr val="tx1"/>
                </a:solidFill>
              </a:rPr>
              <a:t>Use</a:t>
            </a:r>
            <a:endParaRPr lang="en-US" b="1" dirty="0">
              <a:solidFill>
                <a:schemeClr val="tx1"/>
              </a:solidFill>
            </a:endParaRPr>
          </a:p>
        </p:txBody>
      </p:sp>
      <p:sp>
        <p:nvSpPr>
          <p:cNvPr id="23" name="Right Arrow 22"/>
          <p:cNvSpPr/>
          <p:nvPr/>
        </p:nvSpPr>
        <p:spPr>
          <a:xfrm rot="19039728" flipH="1">
            <a:off x="2469186" y="2883463"/>
            <a:ext cx="1786842" cy="1130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solidFill>
                  <a:schemeClr val="tx1"/>
                </a:solidFill>
              </a:rPr>
              <a:t>Learn from</a:t>
            </a:r>
            <a:endParaRPr lang="en-US" b="1" dirty="0">
              <a:solidFill>
                <a:schemeClr val="tx1"/>
              </a:solidFill>
            </a:endParaRPr>
          </a:p>
        </p:txBody>
      </p:sp>
      <p:sp>
        <p:nvSpPr>
          <p:cNvPr id="25" name="Right Arrow 24"/>
          <p:cNvSpPr/>
          <p:nvPr/>
        </p:nvSpPr>
        <p:spPr>
          <a:xfrm flipH="1">
            <a:off x="2915815" y="5399516"/>
            <a:ext cx="3672408" cy="1130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solidFill>
                  <a:schemeClr val="tx1"/>
                </a:solidFill>
              </a:rPr>
              <a:t>Process</a:t>
            </a:r>
            <a:endParaRPr lang="en-US" b="1" dirty="0">
              <a:solidFill>
                <a:schemeClr val="tx1"/>
              </a:solidFill>
            </a:endParaRPr>
          </a:p>
        </p:txBody>
      </p:sp>
      <p:sp>
        <p:nvSpPr>
          <p:cNvPr id="16" name="TextBox 15"/>
          <p:cNvSpPr txBox="1"/>
          <p:nvPr/>
        </p:nvSpPr>
        <p:spPr>
          <a:xfrm>
            <a:off x="6172200" y="2302767"/>
            <a:ext cx="2590800" cy="923330"/>
          </a:xfrm>
          <a:prstGeom prst="rect">
            <a:avLst/>
          </a:prstGeom>
          <a:noFill/>
        </p:spPr>
        <p:txBody>
          <a:bodyPr wrap="square" rtlCol="0">
            <a:spAutoFit/>
          </a:bodyPr>
          <a:lstStyle/>
          <a:p>
            <a:r>
              <a:rPr lang="en-US" b="1" dirty="0" smtClean="0">
                <a:solidFill>
                  <a:srgbClr val="00B050"/>
                </a:solidFill>
              </a:rPr>
              <a:t>Real breakthrough with </a:t>
            </a:r>
            <a:r>
              <a:rPr lang="en-US" b="1" dirty="0" err="1" smtClean="0">
                <a:solidFill>
                  <a:srgbClr val="00B050"/>
                </a:solidFill>
              </a:rPr>
              <a:t>AlexNet</a:t>
            </a:r>
            <a:r>
              <a:rPr lang="en-US" b="1" dirty="0" smtClean="0">
                <a:solidFill>
                  <a:srgbClr val="00B050"/>
                </a:solidFill>
              </a:rPr>
              <a:t> on GPU in 2012</a:t>
            </a:r>
            <a:endParaRPr lang="en-US" b="1" dirty="0">
              <a:solidFill>
                <a:srgbClr val="00B05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3">
                                            <p:bg/>
                                          </p:spTgt>
                                        </p:tgtEl>
                                        <p:attrNameLst>
                                          <p:attrName>style.visibility</p:attrName>
                                        </p:attrNameLst>
                                      </p:cBhvr>
                                      <p:to>
                                        <p:strVal val="visible"/>
                                      </p:to>
                                    </p:set>
                                    <p:anim calcmode="lin" valueType="num">
                                      <p:cBhvr additive="base">
                                        <p:cTn id="7" dur="500" fill="hold"/>
                                        <p:tgtEl>
                                          <p:spTgt spid="2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 calcmode="lin" valueType="num">
                                      <p:cBhvr additive="base">
                                        <p:cTn id="11"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bg/>
                                          </p:spTgt>
                                        </p:tgtEl>
                                        <p:attrNameLst>
                                          <p:attrName>style.visibility</p:attrName>
                                        </p:attrNameLst>
                                      </p:cBhvr>
                                      <p:to>
                                        <p:strVal val="visible"/>
                                      </p:to>
                                    </p:set>
                                    <p:anim calcmode="lin" valueType="num">
                                      <p:cBhvr additive="base">
                                        <p:cTn id="15" dur="500" fill="hold"/>
                                        <p:tgtEl>
                                          <p:spTgt spid="20">
                                            <p:bg/>
                                          </p:spTgt>
                                        </p:tgtEl>
                                        <p:attrNameLst>
                                          <p:attrName>ppt_x</p:attrName>
                                        </p:attrNameLst>
                                      </p:cBhvr>
                                      <p:tavLst>
                                        <p:tav tm="0">
                                          <p:val>
                                            <p:strVal val="#ppt_x"/>
                                          </p:val>
                                        </p:tav>
                                        <p:tav tm="100000">
                                          <p:val>
                                            <p:strVal val="#ppt_x"/>
                                          </p:val>
                                        </p:tav>
                                      </p:tavLst>
                                    </p:anim>
                                    <p:anim calcmode="lin" valueType="num">
                                      <p:cBhvr additive="base">
                                        <p:cTn id="16" dur="500" fill="hold"/>
                                        <p:tgtEl>
                                          <p:spTgt spid="20">
                                            <p:bg/>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 calcmode="lin" valueType="num">
                                      <p:cBhvr additive="base">
                                        <p:cTn id="1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5">
                                            <p:bg/>
                                          </p:spTgt>
                                        </p:tgtEl>
                                        <p:attrNameLst>
                                          <p:attrName>style.visibility</p:attrName>
                                        </p:attrNameLst>
                                      </p:cBhvr>
                                      <p:to>
                                        <p:strVal val="visible"/>
                                      </p:to>
                                    </p:set>
                                    <p:anim calcmode="lin" valueType="num">
                                      <p:cBhvr additive="base">
                                        <p:cTn id="23" dur="500" fill="hold"/>
                                        <p:tgtEl>
                                          <p:spTgt spid="25">
                                            <p:bg/>
                                          </p:spTgt>
                                        </p:tgtEl>
                                        <p:attrNameLst>
                                          <p:attrName>ppt_x</p:attrName>
                                        </p:attrNameLst>
                                      </p:cBhvr>
                                      <p:tavLst>
                                        <p:tav tm="0">
                                          <p:val>
                                            <p:strVal val="#ppt_x"/>
                                          </p:val>
                                        </p:tav>
                                        <p:tav tm="100000">
                                          <p:val>
                                            <p:strVal val="#ppt_x"/>
                                          </p:val>
                                        </p:tav>
                                      </p:tavLst>
                                    </p:anim>
                                    <p:anim calcmode="lin" valueType="num">
                                      <p:cBhvr additive="base">
                                        <p:cTn id="24" dur="500" fill="hold"/>
                                        <p:tgtEl>
                                          <p:spTgt spid="25">
                                            <p:bg/>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xEl>
                                              <p:pRg st="0" end="0"/>
                                            </p:txEl>
                                          </p:spTgt>
                                        </p:tgtEl>
                                        <p:attrNameLst>
                                          <p:attrName>style.visibility</p:attrName>
                                        </p:attrNameLst>
                                      </p:cBhvr>
                                      <p:to>
                                        <p:strVal val="visible"/>
                                      </p:to>
                                    </p:set>
                                    <p:anim calcmode="lin" valueType="num">
                                      <p:cBhvr additive="base">
                                        <p:cTn id="2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allAtOnce" animBg="1"/>
      <p:bldP spid="23" grpId="0" build="allAtOnce" animBg="1"/>
      <p:bldP spid="25" grpId="0"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9929" y="228600"/>
            <a:ext cx="8621425" cy="417600"/>
          </a:xfrm>
        </p:spPr>
        <p:txBody>
          <a:bodyPr>
            <a:normAutofit fontScale="90000"/>
          </a:bodyPr>
          <a:lstStyle/>
          <a:p>
            <a:r>
              <a:rPr lang="en-US" dirty="0" smtClean="0"/>
              <a:t>AI vs. Machine</a:t>
            </a:r>
            <a:endParaRPr lang="fr-FR" dirty="0"/>
          </a:p>
        </p:txBody>
      </p:sp>
      <p:graphicFrame>
        <p:nvGraphicFramePr>
          <p:cNvPr id="4" name="Content Placeholder 3"/>
          <p:cNvGraphicFramePr>
            <a:graphicFrameLocks noGrp="1"/>
          </p:cNvGraphicFramePr>
          <p:nvPr>
            <p:ph idx="1"/>
          </p:nvPr>
        </p:nvGraphicFramePr>
        <p:xfrm>
          <a:off x="304800" y="1066800"/>
          <a:ext cx="8229600" cy="5638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5298" name="AutoShape 2"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0" name="AutoShape 4"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3" name="AutoShape 7"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7" name="AutoShape 11"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0" name="AutoShape 14" descr="Image result for deep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2" name="AutoShape 16" descr="Image result for first computer"/>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22" name="Rectangle 21"/>
          <p:cNvSpPr/>
          <p:nvPr/>
        </p:nvSpPr>
        <p:spPr>
          <a:xfrm rot="16200000">
            <a:off x="-1649968" y="4012168"/>
            <a:ext cx="4038600" cy="738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1400" b="1" dirty="0" smtClean="0"/>
              <a:t>Machine learning is the science of getting computers to act without being explicitly programmed</a:t>
            </a:r>
            <a:endParaRPr lang="en-US" sz="1400" b="1" dirty="0"/>
          </a:p>
        </p:txBody>
      </p:sp>
      <p:pic>
        <p:nvPicPr>
          <p:cNvPr id="23" name="Picture 17" descr="C:\Users\aelsalla\Desktop\download (5).jpg"/>
          <p:cNvPicPr>
            <a:picLocks noChangeAspect="1" noChangeArrowheads="1"/>
          </p:cNvPicPr>
          <p:nvPr/>
        </p:nvPicPr>
        <p:blipFill>
          <a:blip r:embed="rId9" cstate="print"/>
          <a:srcRect/>
          <a:stretch>
            <a:fillRect/>
          </a:stretch>
        </p:blipFill>
        <p:spPr bwMode="auto">
          <a:xfrm>
            <a:off x="4953000" y="1066800"/>
            <a:ext cx="1361644" cy="1066800"/>
          </a:xfrm>
          <a:prstGeom prst="rect">
            <a:avLst/>
          </a:prstGeom>
          <a:noFill/>
        </p:spPr>
      </p:pic>
      <p:pic>
        <p:nvPicPr>
          <p:cNvPr id="1026" name="Picture 2"/>
          <p:cNvPicPr>
            <a:picLocks noChangeAspect="1" noChangeArrowheads="1"/>
          </p:cNvPicPr>
          <p:nvPr/>
        </p:nvPicPr>
        <p:blipFill>
          <a:blip r:embed="rId10" cstate="print"/>
          <a:srcRect/>
          <a:stretch>
            <a:fillRect/>
          </a:stretch>
        </p:blipFill>
        <p:spPr bwMode="auto">
          <a:xfrm>
            <a:off x="5229225" y="2590800"/>
            <a:ext cx="3914775" cy="2276475"/>
          </a:xfrm>
          <a:prstGeom prst="rect">
            <a:avLst/>
          </a:prstGeom>
          <a:noFill/>
          <a:ln w="9525">
            <a:noFill/>
            <a:miter lim="800000"/>
            <a:headEnd/>
            <a:tailEnd/>
          </a:ln>
        </p:spPr>
      </p:pic>
      <p:sp>
        <p:nvSpPr>
          <p:cNvPr id="25" name="Rectangle 24"/>
          <p:cNvSpPr/>
          <p:nvPr/>
        </p:nvSpPr>
        <p:spPr>
          <a:xfrm>
            <a:off x="5621887" y="6553200"/>
            <a:ext cx="5198513" cy="369332"/>
          </a:xfrm>
          <a:prstGeom prst="rect">
            <a:avLst/>
          </a:prstGeom>
        </p:spPr>
        <p:txBody>
          <a:bodyPr wrap="square">
            <a:spAutoFit/>
          </a:bodyPr>
          <a:lstStyle/>
          <a:p>
            <a:r>
              <a:rPr lang="en-US" dirty="0" smtClean="0"/>
              <a:t>Deep Learning with Python, </a:t>
            </a:r>
            <a:r>
              <a:rPr lang="en-US" dirty="0" err="1" smtClean="0"/>
              <a:t>Chollet</a:t>
            </a:r>
            <a:endParaRPr lang="en-US" dirty="0"/>
          </a:p>
        </p:txBody>
      </p:sp>
    </p:spTree>
    <p:custDataLst>
      <p:tags r:id="rId1"/>
    </p:custData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
</p:tagLst>
</file>

<file path=ppt/tags/tag2.xml><?xml version="1.0" encoding="utf-8"?>
<p:tagLst xmlns:a="http://schemas.openxmlformats.org/drawingml/2006/main" xmlns:r="http://schemas.openxmlformats.org/officeDocument/2006/relationships" xmlns:p="http://schemas.openxmlformats.org/presentationml/2006/main">
  <p:tag name="TIMING" val="|0.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1416</Words>
  <Application>Microsoft Office PowerPoint</Application>
  <PresentationFormat>On-screen Show (4:3)</PresentationFormat>
  <Paragraphs>267</Paragraphs>
  <Slides>31</Slides>
  <Notes>8</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Practical Deep Learning for Engineers</vt:lpstr>
      <vt:lpstr>Welcome</vt:lpstr>
      <vt:lpstr>Course Objectives</vt:lpstr>
      <vt:lpstr>Course Strategy</vt:lpstr>
      <vt:lpstr>Course Plan</vt:lpstr>
      <vt:lpstr>References</vt:lpstr>
      <vt:lpstr>Lecture 1: What is Deep Learning?</vt:lpstr>
      <vt:lpstr>Why now? </vt:lpstr>
      <vt:lpstr>AI vs. Machine</vt:lpstr>
      <vt:lpstr>Deep Learning – Why?</vt:lpstr>
      <vt:lpstr>AI vs. ML vs. DL</vt:lpstr>
      <vt:lpstr>Features</vt:lpstr>
      <vt:lpstr>Slide 13</vt:lpstr>
      <vt:lpstr>Why representation matters so much?</vt:lpstr>
      <vt:lpstr>How to decide on which representation?</vt:lpstr>
      <vt:lpstr>The “Deep” in Deep Learning Hierarichal Representation</vt:lpstr>
      <vt:lpstr>How DL works? Ingredients</vt:lpstr>
      <vt:lpstr>How DL works? 1. Model</vt:lpstr>
      <vt:lpstr>How DL works? 2. Data</vt:lpstr>
      <vt:lpstr>How DL works? 3. Loss 4. Optimizer  </vt:lpstr>
      <vt:lpstr>Types of ML</vt:lpstr>
      <vt:lpstr>How it works? Supervised with a teacher</vt:lpstr>
      <vt:lpstr>How it works? Unsupervised from big data</vt:lpstr>
      <vt:lpstr>How it works? By interaction (Reinforcement)</vt:lpstr>
      <vt:lpstr>Which AI problems DL is solving?</vt:lpstr>
      <vt:lpstr>How DL address those levels</vt:lpstr>
      <vt:lpstr>Third Pillar: Deep learning with GPU</vt:lpstr>
      <vt:lpstr>Deep learning with GPU – CUDA / OpenCL</vt:lpstr>
      <vt:lpstr>Deep learning with GPU</vt:lpstr>
      <vt:lpstr>Conclusion</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Deep Learning for Engineers</dc:title>
  <dc:creator>Ahmad EL-SALLAB</dc:creator>
  <cp:lastModifiedBy>aelsalla</cp:lastModifiedBy>
  <cp:revision>40</cp:revision>
  <dcterms:created xsi:type="dcterms:W3CDTF">2006-08-16T00:00:00Z</dcterms:created>
  <dcterms:modified xsi:type="dcterms:W3CDTF">2018-11-25T10:24:42Z</dcterms:modified>
</cp:coreProperties>
</file>